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3"/>
  </p:sldMasterIdLst>
  <p:notesMasterIdLst>
    <p:notesMasterId r:id="rId4"/>
  </p:notesMasterIdLst>
  <p:sldIdLst>
    <p:sldId id="256" r:id="rId5"/>
  </p:sldIdLst>
  <p:sldSz cy="21945600" cx="32918400"/>
  <p:notesSz cx="16316325" cy="228107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2040044" y="1710800"/>
            <a:ext cx="12237900" cy="8553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631625" y="10835100"/>
            <a:ext cx="13053050" cy="10264825"/>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p1:notes"/>
          <p:cNvSpPr txBox="1"/>
          <p:nvPr>
            <p:ph idx="1" type="body"/>
          </p:nvPr>
        </p:nvSpPr>
        <p:spPr>
          <a:xfrm>
            <a:off x="1631625" y="10835100"/>
            <a:ext cx="13053050" cy="102648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 name="Google Shape;53;p1:notes"/>
          <p:cNvSpPr/>
          <p:nvPr>
            <p:ph idx="2" type="sldImg"/>
          </p:nvPr>
        </p:nvSpPr>
        <p:spPr>
          <a:xfrm>
            <a:off x="2040044" y="1710800"/>
            <a:ext cx="12237900" cy="8553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9"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
  <p:cSld name="CAPTION_ONLY">
    <p:spTree>
      <p:nvGrpSpPr>
        <p:cNvPr id="42" name="Shape 42"/>
        <p:cNvGrpSpPr/>
        <p:nvPr/>
      </p:nvGrpSpPr>
      <p:grpSpPr>
        <a:xfrm>
          <a:off x="0" y="0"/>
          <a:ext cx="0" cy="0"/>
          <a:chOff x="0" y="0"/>
          <a:chExt cx="0" cy="0"/>
        </a:xfrm>
      </p:grpSpPr>
      <p:sp>
        <p:nvSpPr>
          <p:cNvPr id="43" name="Google Shape;43;p11"/>
          <p:cNvSpPr txBox="1"/>
          <p:nvPr>
            <p:ph idx="1" type="body"/>
          </p:nvPr>
        </p:nvSpPr>
        <p:spPr>
          <a:xfrm>
            <a:off x="1122120" y="18050453"/>
            <a:ext cx="21595500" cy="2581500"/>
          </a:xfrm>
          <a:prstGeom prst="rect">
            <a:avLst/>
          </a:prstGeom>
          <a:noFill/>
          <a:ln>
            <a:noFill/>
          </a:ln>
        </p:spPr>
        <p:txBody>
          <a:bodyPr anchorCtr="0" anchor="ctr" bIns="353875" lIns="353875" spcFirstLastPara="1" rIns="353875" wrap="square" tIns="353875"/>
          <a:lstStyle>
            <a:lvl1pPr indent="-228600" lvl="0" marL="457200" algn="l">
              <a:lnSpc>
                <a:spcPct val="100000"/>
              </a:lnSpc>
              <a:spcBef>
                <a:spcPts val="0"/>
              </a:spcBef>
              <a:spcAft>
                <a:spcPts val="0"/>
              </a:spcAft>
              <a:buSzPts val="6900"/>
              <a:buNone/>
              <a:defRPr/>
            </a:lvl1pPr>
          </a:lstStyle>
          <a:p/>
        </p:txBody>
      </p:sp>
      <p:sp>
        <p:nvSpPr>
          <p:cNvPr id="44" name="Google Shape;44;p11"/>
          <p:cNvSpPr txBox="1"/>
          <p:nvPr>
            <p:ph idx="12" type="sldNum"/>
          </p:nvPr>
        </p:nvSpPr>
        <p:spPr>
          <a:xfrm>
            <a:off x="30500847" y="19896392"/>
            <a:ext cx="1975500" cy="1679400"/>
          </a:xfrm>
          <a:prstGeom prst="rect">
            <a:avLst/>
          </a:prstGeom>
          <a:noFill/>
          <a:ln>
            <a:noFill/>
          </a:ln>
        </p:spPr>
        <p:txBody>
          <a:bodyPr anchorCtr="0" anchor="ctr" bIns="353875" lIns="353875" spcFirstLastPara="1" rIns="353875" wrap="square" tIns="353875">
            <a:noAutofit/>
          </a:bodyPr>
          <a:lstStyle>
            <a:lvl1pPr indent="0" lvl="0"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_NUMBER">
  <p:cSld name="BIG_NUMBER">
    <p:spTree>
      <p:nvGrpSpPr>
        <p:cNvPr id="45" name="Shape 45"/>
        <p:cNvGrpSpPr/>
        <p:nvPr/>
      </p:nvGrpSpPr>
      <p:grpSpPr>
        <a:xfrm>
          <a:off x="0" y="0"/>
          <a:ext cx="0" cy="0"/>
          <a:chOff x="0" y="0"/>
          <a:chExt cx="0" cy="0"/>
        </a:xfrm>
      </p:grpSpPr>
      <p:sp>
        <p:nvSpPr>
          <p:cNvPr id="46" name="Google Shape;46;p12"/>
          <p:cNvSpPr txBox="1"/>
          <p:nvPr>
            <p:ph hasCustomPrompt="1" type="title"/>
          </p:nvPr>
        </p:nvSpPr>
        <p:spPr>
          <a:xfrm>
            <a:off x="1122120" y="4719467"/>
            <a:ext cx="30674400" cy="8377500"/>
          </a:xfrm>
          <a:prstGeom prst="rect">
            <a:avLst/>
          </a:prstGeom>
          <a:noFill/>
          <a:ln>
            <a:noFill/>
          </a:ln>
        </p:spPr>
        <p:txBody>
          <a:bodyPr anchorCtr="0" anchor="b" bIns="353875" lIns="353875" spcFirstLastPara="1" rIns="353875" wrap="square" tIns="353875"/>
          <a:lstStyle>
            <a:lvl1pPr lvl="0" algn="ctr">
              <a:lnSpc>
                <a:spcPct val="100000"/>
              </a:lnSpc>
              <a:spcBef>
                <a:spcPts val="0"/>
              </a:spcBef>
              <a:spcAft>
                <a:spcPts val="0"/>
              </a:spcAft>
              <a:buSzPts val="46400"/>
              <a:buNone/>
              <a:defRPr sz="46400"/>
            </a:lvl1pPr>
            <a:lvl2pPr lvl="1" algn="ctr">
              <a:lnSpc>
                <a:spcPct val="100000"/>
              </a:lnSpc>
              <a:spcBef>
                <a:spcPts val="0"/>
              </a:spcBef>
              <a:spcAft>
                <a:spcPts val="0"/>
              </a:spcAft>
              <a:buSzPts val="46400"/>
              <a:buNone/>
              <a:defRPr sz="46400"/>
            </a:lvl2pPr>
            <a:lvl3pPr lvl="2" algn="ctr">
              <a:lnSpc>
                <a:spcPct val="100000"/>
              </a:lnSpc>
              <a:spcBef>
                <a:spcPts val="0"/>
              </a:spcBef>
              <a:spcAft>
                <a:spcPts val="0"/>
              </a:spcAft>
              <a:buSzPts val="46400"/>
              <a:buNone/>
              <a:defRPr sz="46400"/>
            </a:lvl3pPr>
            <a:lvl4pPr lvl="3" algn="ctr">
              <a:lnSpc>
                <a:spcPct val="100000"/>
              </a:lnSpc>
              <a:spcBef>
                <a:spcPts val="0"/>
              </a:spcBef>
              <a:spcAft>
                <a:spcPts val="0"/>
              </a:spcAft>
              <a:buSzPts val="46400"/>
              <a:buNone/>
              <a:defRPr sz="46400"/>
            </a:lvl4pPr>
            <a:lvl5pPr lvl="4" algn="ctr">
              <a:lnSpc>
                <a:spcPct val="100000"/>
              </a:lnSpc>
              <a:spcBef>
                <a:spcPts val="0"/>
              </a:spcBef>
              <a:spcAft>
                <a:spcPts val="0"/>
              </a:spcAft>
              <a:buSzPts val="46400"/>
              <a:buNone/>
              <a:defRPr sz="46400"/>
            </a:lvl5pPr>
            <a:lvl6pPr lvl="5" algn="ctr">
              <a:lnSpc>
                <a:spcPct val="100000"/>
              </a:lnSpc>
              <a:spcBef>
                <a:spcPts val="0"/>
              </a:spcBef>
              <a:spcAft>
                <a:spcPts val="0"/>
              </a:spcAft>
              <a:buSzPts val="46400"/>
              <a:buNone/>
              <a:defRPr sz="46400"/>
            </a:lvl6pPr>
            <a:lvl7pPr lvl="6" algn="ctr">
              <a:lnSpc>
                <a:spcPct val="100000"/>
              </a:lnSpc>
              <a:spcBef>
                <a:spcPts val="0"/>
              </a:spcBef>
              <a:spcAft>
                <a:spcPts val="0"/>
              </a:spcAft>
              <a:buSzPts val="46400"/>
              <a:buNone/>
              <a:defRPr sz="46400"/>
            </a:lvl7pPr>
            <a:lvl8pPr lvl="7" algn="ctr">
              <a:lnSpc>
                <a:spcPct val="100000"/>
              </a:lnSpc>
              <a:spcBef>
                <a:spcPts val="0"/>
              </a:spcBef>
              <a:spcAft>
                <a:spcPts val="0"/>
              </a:spcAft>
              <a:buSzPts val="46400"/>
              <a:buNone/>
              <a:defRPr sz="46400"/>
            </a:lvl8pPr>
            <a:lvl9pPr lvl="8" algn="ctr">
              <a:lnSpc>
                <a:spcPct val="100000"/>
              </a:lnSpc>
              <a:spcBef>
                <a:spcPts val="0"/>
              </a:spcBef>
              <a:spcAft>
                <a:spcPts val="0"/>
              </a:spcAft>
              <a:buSzPts val="46400"/>
              <a:buNone/>
              <a:defRPr sz="46400"/>
            </a:lvl9pPr>
          </a:lstStyle>
          <a:p>
            <a:r>
              <a:t>xx%</a:t>
            </a:r>
          </a:p>
        </p:txBody>
      </p:sp>
      <p:sp>
        <p:nvSpPr>
          <p:cNvPr id="47" name="Google Shape;47;p12"/>
          <p:cNvSpPr txBox="1"/>
          <p:nvPr>
            <p:ph idx="1" type="body"/>
          </p:nvPr>
        </p:nvSpPr>
        <p:spPr>
          <a:xfrm>
            <a:off x="1122120" y="13449494"/>
            <a:ext cx="30674400" cy="5550000"/>
          </a:xfrm>
          <a:prstGeom prst="rect">
            <a:avLst/>
          </a:prstGeom>
          <a:noFill/>
          <a:ln>
            <a:noFill/>
          </a:ln>
        </p:spPr>
        <p:txBody>
          <a:bodyPr anchorCtr="0" anchor="t" bIns="353875" lIns="353875" spcFirstLastPara="1" rIns="353875" wrap="square" tIns="353875"/>
          <a:lstStyle>
            <a:lvl1pPr indent="-666750" lvl="0" marL="457200" algn="ctr">
              <a:lnSpc>
                <a:spcPct val="115000"/>
              </a:lnSpc>
              <a:spcBef>
                <a:spcPts val="0"/>
              </a:spcBef>
              <a:spcAft>
                <a:spcPts val="0"/>
              </a:spcAft>
              <a:buSzPts val="6900"/>
              <a:buChar char="●"/>
              <a:defRPr/>
            </a:lvl1pPr>
            <a:lvl2pPr indent="-565150" lvl="1" marL="914400" algn="ctr">
              <a:lnSpc>
                <a:spcPct val="115000"/>
              </a:lnSpc>
              <a:spcBef>
                <a:spcPts val="6200"/>
              </a:spcBef>
              <a:spcAft>
                <a:spcPts val="0"/>
              </a:spcAft>
              <a:buSzPts val="5300"/>
              <a:buChar char="○"/>
              <a:defRPr/>
            </a:lvl2pPr>
            <a:lvl3pPr indent="-565150" lvl="2" marL="1371600" algn="ctr">
              <a:lnSpc>
                <a:spcPct val="115000"/>
              </a:lnSpc>
              <a:spcBef>
                <a:spcPts val="6200"/>
              </a:spcBef>
              <a:spcAft>
                <a:spcPts val="0"/>
              </a:spcAft>
              <a:buSzPts val="5300"/>
              <a:buChar char="■"/>
              <a:defRPr/>
            </a:lvl3pPr>
            <a:lvl4pPr indent="-565150" lvl="3" marL="1828800" algn="ctr">
              <a:lnSpc>
                <a:spcPct val="115000"/>
              </a:lnSpc>
              <a:spcBef>
                <a:spcPts val="6200"/>
              </a:spcBef>
              <a:spcAft>
                <a:spcPts val="0"/>
              </a:spcAft>
              <a:buSzPts val="5300"/>
              <a:buChar char="●"/>
              <a:defRPr/>
            </a:lvl4pPr>
            <a:lvl5pPr indent="-565150" lvl="4" marL="2286000" algn="ctr">
              <a:lnSpc>
                <a:spcPct val="115000"/>
              </a:lnSpc>
              <a:spcBef>
                <a:spcPts val="6200"/>
              </a:spcBef>
              <a:spcAft>
                <a:spcPts val="0"/>
              </a:spcAft>
              <a:buSzPts val="5300"/>
              <a:buChar char="○"/>
              <a:defRPr/>
            </a:lvl5pPr>
            <a:lvl6pPr indent="-565150" lvl="5" marL="2743200" algn="ctr">
              <a:lnSpc>
                <a:spcPct val="115000"/>
              </a:lnSpc>
              <a:spcBef>
                <a:spcPts val="6200"/>
              </a:spcBef>
              <a:spcAft>
                <a:spcPts val="0"/>
              </a:spcAft>
              <a:buSzPts val="5300"/>
              <a:buChar char="■"/>
              <a:defRPr/>
            </a:lvl6pPr>
            <a:lvl7pPr indent="-565150" lvl="6" marL="3200400" algn="ctr">
              <a:lnSpc>
                <a:spcPct val="115000"/>
              </a:lnSpc>
              <a:spcBef>
                <a:spcPts val="6200"/>
              </a:spcBef>
              <a:spcAft>
                <a:spcPts val="0"/>
              </a:spcAft>
              <a:buSzPts val="5300"/>
              <a:buChar char="●"/>
              <a:defRPr/>
            </a:lvl7pPr>
            <a:lvl8pPr indent="-565150" lvl="7" marL="3657600" algn="ctr">
              <a:lnSpc>
                <a:spcPct val="115000"/>
              </a:lnSpc>
              <a:spcBef>
                <a:spcPts val="6200"/>
              </a:spcBef>
              <a:spcAft>
                <a:spcPts val="0"/>
              </a:spcAft>
              <a:buSzPts val="5300"/>
              <a:buChar char="○"/>
              <a:defRPr/>
            </a:lvl8pPr>
            <a:lvl9pPr indent="-565150" lvl="8" marL="4114800" algn="ctr">
              <a:lnSpc>
                <a:spcPct val="115000"/>
              </a:lnSpc>
              <a:spcBef>
                <a:spcPts val="6200"/>
              </a:spcBef>
              <a:spcAft>
                <a:spcPts val="6200"/>
              </a:spcAft>
              <a:buSzPts val="5300"/>
              <a:buChar char="■"/>
              <a:defRPr/>
            </a:lvl9pPr>
          </a:lstStyle>
          <a:p/>
        </p:txBody>
      </p:sp>
      <p:sp>
        <p:nvSpPr>
          <p:cNvPr id="48" name="Google Shape;48;p12"/>
          <p:cNvSpPr txBox="1"/>
          <p:nvPr>
            <p:ph idx="12" type="sldNum"/>
          </p:nvPr>
        </p:nvSpPr>
        <p:spPr>
          <a:xfrm>
            <a:off x="30500847" y="19896392"/>
            <a:ext cx="1975500" cy="1679400"/>
          </a:xfrm>
          <a:prstGeom prst="rect">
            <a:avLst/>
          </a:prstGeom>
          <a:noFill/>
          <a:ln>
            <a:noFill/>
          </a:ln>
        </p:spPr>
        <p:txBody>
          <a:bodyPr anchorCtr="0" anchor="ctr" bIns="353875" lIns="353875" spcFirstLastPara="1" rIns="353875" wrap="square" tIns="353875">
            <a:noAutofit/>
          </a:bodyPr>
          <a:lstStyle>
            <a:lvl1pPr indent="0" lvl="0"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13"/>
          <p:cNvSpPr txBox="1"/>
          <p:nvPr>
            <p:ph idx="12" type="sldNum"/>
          </p:nvPr>
        </p:nvSpPr>
        <p:spPr>
          <a:xfrm>
            <a:off x="30500847" y="19896392"/>
            <a:ext cx="1975500" cy="1679400"/>
          </a:xfrm>
          <a:prstGeom prst="rect">
            <a:avLst/>
          </a:prstGeom>
          <a:noFill/>
          <a:ln>
            <a:noFill/>
          </a:ln>
        </p:spPr>
        <p:txBody>
          <a:bodyPr anchorCtr="0" anchor="ctr" bIns="353875" lIns="353875" spcFirstLastPara="1" rIns="353875" wrap="square" tIns="353875">
            <a:noAutofit/>
          </a:bodyPr>
          <a:lstStyle>
            <a:lvl1pPr indent="0" lvl="0"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0" name="Shape 10"/>
        <p:cNvGrpSpPr/>
        <p:nvPr/>
      </p:nvGrpSpPr>
      <p:grpSpPr>
        <a:xfrm>
          <a:off x="0" y="0"/>
          <a:ext cx="0" cy="0"/>
          <a:chOff x="0" y="0"/>
          <a:chExt cx="0" cy="0"/>
        </a:xfrm>
      </p:grpSpPr>
      <p:sp>
        <p:nvSpPr>
          <p:cNvPr id="11" name="Google Shape;11;p3"/>
          <p:cNvSpPr txBox="1"/>
          <p:nvPr>
            <p:ph type="ctrTitle"/>
          </p:nvPr>
        </p:nvSpPr>
        <p:spPr>
          <a:xfrm>
            <a:off x="1122150" y="3176853"/>
            <a:ext cx="30674400" cy="8757600"/>
          </a:xfrm>
          <a:prstGeom prst="rect">
            <a:avLst/>
          </a:prstGeom>
          <a:noFill/>
          <a:ln>
            <a:noFill/>
          </a:ln>
        </p:spPr>
        <p:txBody>
          <a:bodyPr anchorCtr="0" anchor="b" bIns="353875" lIns="353875" spcFirstLastPara="1" rIns="353875" wrap="square" tIns="353875"/>
          <a:lstStyle>
            <a:lvl1pPr lvl="0" algn="ctr">
              <a:lnSpc>
                <a:spcPct val="100000"/>
              </a:lnSpc>
              <a:spcBef>
                <a:spcPts val="0"/>
              </a:spcBef>
              <a:spcAft>
                <a:spcPts val="0"/>
              </a:spcAft>
              <a:buSzPts val="20100"/>
              <a:buNone/>
              <a:defRPr sz="20100"/>
            </a:lvl1pPr>
            <a:lvl2pPr lvl="1" algn="ctr">
              <a:lnSpc>
                <a:spcPct val="100000"/>
              </a:lnSpc>
              <a:spcBef>
                <a:spcPts val="0"/>
              </a:spcBef>
              <a:spcAft>
                <a:spcPts val="0"/>
              </a:spcAft>
              <a:buSzPts val="20100"/>
              <a:buNone/>
              <a:defRPr sz="20100"/>
            </a:lvl2pPr>
            <a:lvl3pPr lvl="2" algn="ctr">
              <a:lnSpc>
                <a:spcPct val="100000"/>
              </a:lnSpc>
              <a:spcBef>
                <a:spcPts val="0"/>
              </a:spcBef>
              <a:spcAft>
                <a:spcPts val="0"/>
              </a:spcAft>
              <a:buSzPts val="20100"/>
              <a:buNone/>
              <a:defRPr sz="20100"/>
            </a:lvl3pPr>
            <a:lvl4pPr lvl="3" algn="ctr">
              <a:lnSpc>
                <a:spcPct val="100000"/>
              </a:lnSpc>
              <a:spcBef>
                <a:spcPts val="0"/>
              </a:spcBef>
              <a:spcAft>
                <a:spcPts val="0"/>
              </a:spcAft>
              <a:buSzPts val="20100"/>
              <a:buNone/>
              <a:defRPr sz="20100"/>
            </a:lvl4pPr>
            <a:lvl5pPr lvl="4" algn="ctr">
              <a:lnSpc>
                <a:spcPct val="100000"/>
              </a:lnSpc>
              <a:spcBef>
                <a:spcPts val="0"/>
              </a:spcBef>
              <a:spcAft>
                <a:spcPts val="0"/>
              </a:spcAft>
              <a:buSzPts val="20100"/>
              <a:buNone/>
              <a:defRPr sz="20100"/>
            </a:lvl5pPr>
            <a:lvl6pPr lvl="5" algn="ctr">
              <a:lnSpc>
                <a:spcPct val="100000"/>
              </a:lnSpc>
              <a:spcBef>
                <a:spcPts val="0"/>
              </a:spcBef>
              <a:spcAft>
                <a:spcPts val="0"/>
              </a:spcAft>
              <a:buSzPts val="20100"/>
              <a:buNone/>
              <a:defRPr sz="20100"/>
            </a:lvl6pPr>
            <a:lvl7pPr lvl="6" algn="ctr">
              <a:lnSpc>
                <a:spcPct val="100000"/>
              </a:lnSpc>
              <a:spcBef>
                <a:spcPts val="0"/>
              </a:spcBef>
              <a:spcAft>
                <a:spcPts val="0"/>
              </a:spcAft>
              <a:buSzPts val="20100"/>
              <a:buNone/>
              <a:defRPr sz="20100"/>
            </a:lvl7pPr>
            <a:lvl8pPr lvl="7" algn="ctr">
              <a:lnSpc>
                <a:spcPct val="100000"/>
              </a:lnSpc>
              <a:spcBef>
                <a:spcPts val="0"/>
              </a:spcBef>
              <a:spcAft>
                <a:spcPts val="0"/>
              </a:spcAft>
              <a:buSzPts val="20100"/>
              <a:buNone/>
              <a:defRPr sz="20100"/>
            </a:lvl8pPr>
            <a:lvl9pPr lvl="8" algn="ctr">
              <a:lnSpc>
                <a:spcPct val="100000"/>
              </a:lnSpc>
              <a:spcBef>
                <a:spcPts val="0"/>
              </a:spcBef>
              <a:spcAft>
                <a:spcPts val="0"/>
              </a:spcAft>
              <a:buSzPts val="20100"/>
              <a:buNone/>
              <a:defRPr sz="20100"/>
            </a:lvl9pPr>
          </a:lstStyle>
          <a:p/>
        </p:txBody>
      </p:sp>
      <p:sp>
        <p:nvSpPr>
          <p:cNvPr id="12" name="Google Shape;12;p3"/>
          <p:cNvSpPr txBox="1"/>
          <p:nvPr>
            <p:ph idx="1" type="subTitle"/>
          </p:nvPr>
        </p:nvSpPr>
        <p:spPr>
          <a:xfrm>
            <a:off x="1122120" y="12092267"/>
            <a:ext cx="30674400" cy="3381600"/>
          </a:xfrm>
          <a:prstGeom prst="rect">
            <a:avLst/>
          </a:prstGeom>
          <a:noFill/>
          <a:ln>
            <a:noFill/>
          </a:ln>
        </p:spPr>
        <p:txBody>
          <a:bodyPr anchorCtr="0" anchor="t" bIns="353875" lIns="353875" spcFirstLastPara="1" rIns="353875" wrap="square" tIns="353875"/>
          <a:lstStyle>
            <a:lvl1pPr lvl="0" algn="ctr">
              <a:lnSpc>
                <a:spcPct val="100000"/>
              </a:lnSpc>
              <a:spcBef>
                <a:spcPts val="0"/>
              </a:spcBef>
              <a:spcAft>
                <a:spcPts val="0"/>
              </a:spcAft>
              <a:buSzPts val="10900"/>
              <a:buNone/>
              <a:defRPr sz="10900"/>
            </a:lvl1pPr>
            <a:lvl2pPr lvl="1" algn="ctr">
              <a:lnSpc>
                <a:spcPct val="100000"/>
              </a:lnSpc>
              <a:spcBef>
                <a:spcPts val="0"/>
              </a:spcBef>
              <a:spcAft>
                <a:spcPts val="0"/>
              </a:spcAft>
              <a:buSzPts val="10900"/>
              <a:buNone/>
              <a:defRPr sz="10900"/>
            </a:lvl2pPr>
            <a:lvl3pPr lvl="2" algn="ctr">
              <a:lnSpc>
                <a:spcPct val="100000"/>
              </a:lnSpc>
              <a:spcBef>
                <a:spcPts val="0"/>
              </a:spcBef>
              <a:spcAft>
                <a:spcPts val="0"/>
              </a:spcAft>
              <a:buSzPts val="10900"/>
              <a:buNone/>
              <a:defRPr sz="10900"/>
            </a:lvl3pPr>
            <a:lvl4pPr lvl="3" algn="ctr">
              <a:lnSpc>
                <a:spcPct val="100000"/>
              </a:lnSpc>
              <a:spcBef>
                <a:spcPts val="0"/>
              </a:spcBef>
              <a:spcAft>
                <a:spcPts val="0"/>
              </a:spcAft>
              <a:buSzPts val="10900"/>
              <a:buNone/>
              <a:defRPr sz="10900"/>
            </a:lvl4pPr>
            <a:lvl5pPr lvl="4" algn="ctr">
              <a:lnSpc>
                <a:spcPct val="100000"/>
              </a:lnSpc>
              <a:spcBef>
                <a:spcPts val="0"/>
              </a:spcBef>
              <a:spcAft>
                <a:spcPts val="0"/>
              </a:spcAft>
              <a:buSzPts val="10900"/>
              <a:buNone/>
              <a:defRPr sz="10900"/>
            </a:lvl5pPr>
            <a:lvl6pPr lvl="5" algn="ctr">
              <a:lnSpc>
                <a:spcPct val="100000"/>
              </a:lnSpc>
              <a:spcBef>
                <a:spcPts val="0"/>
              </a:spcBef>
              <a:spcAft>
                <a:spcPts val="0"/>
              </a:spcAft>
              <a:buSzPts val="10900"/>
              <a:buNone/>
              <a:defRPr sz="10900"/>
            </a:lvl6pPr>
            <a:lvl7pPr lvl="6" algn="ctr">
              <a:lnSpc>
                <a:spcPct val="100000"/>
              </a:lnSpc>
              <a:spcBef>
                <a:spcPts val="0"/>
              </a:spcBef>
              <a:spcAft>
                <a:spcPts val="0"/>
              </a:spcAft>
              <a:buSzPts val="10900"/>
              <a:buNone/>
              <a:defRPr sz="10900"/>
            </a:lvl7pPr>
            <a:lvl8pPr lvl="7" algn="ctr">
              <a:lnSpc>
                <a:spcPct val="100000"/>
              </a:lnSpc>
              <a:spcBef>
                <a:spcPts val="0"/>
              </a:spcBef>
              <a:spcAft>
                <a:spcPts val="0"/>
              </a:spcAft>
              <a:buSzPts val="10900"/>
              <a:buNone/>
              <a:defRPr sz="10900"/>
            </a:lvl8pPr>
            <a:lvl9pPr lvl="8" algn="ctr">
              <a:lnSpc>
                <a:spcPct val="100000"/>
              </a:lnSpc>
              <a:spcBef>
                <a:spcPts val="0"/>
              </a:spcBef>
              <a:spcAft>
                <a:spcPts val="0"/>
              </a:spcAft>
              <a:buSzPts val="10900"/>
              <a:buNone/>
              <a:defRPr sz="10900"/>
            </a:lvl9pPr>
          </a:lstStyle>
          <a:p/>
        </p:txBody>
      </p:sp>
      <p:sp>
        <p:nvSpPr>
          <p:cNvPr id="13" name="Google Shape;13;p3"/>
          <p:cNvSpPr txBox="1"/>
          <p:nvPr>
            <p:ph idx="12" type="sldNum"/>
          </p:nvPr>
        </p:nvSpPr>
        <p:spPr>
          <a:xfrm>
            <a:off x="30500847" y="19896392"/>
            <a:ext cx="1975500" cy="1679400"/>
          </a:xfrm>
          <a:prstGeom prst="rect">
            <a:avLst/>
          </a:prstGeom>
          <a:noFill/>
          <a:ln>
            <a:noFill/>
          </a:ln>
        </p:spPr>
        <p:txBody>
          <a:bodyPr anchorCtr="0" anchor="ctr" bIns="353875" lIns="353875" spcFirstLastPara="1" rIns="353875" wrap="square" tIns="353875">
            <a:noAutofit/>
          </a:bodyPr>
          <a:lstStyle>
            <a:lvl1pPr indent="0" lvl="0"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 type="secHead">
  <p:cSld name="SECTION_HEADER">
    <p:spTree>
      <p:nvGrpSpPr>
        <p:cNvPr id="14" name="Shape 14"/>
        <p:cNvGrpSpPr/>
        <p:nvPr/>
      </p:nvGrpSpPr>
      <p:grpSpPr>
        <a:xfrm>
          <a:off x="0" y="0"/>
          <a:ext cx="0" cy="0"/>
          <a:chOff x="0" y="0"/>
          <a:chExt cx="0" cy="0"/>
        </a:xfrm>
      </p:grpSpPr>
      <p:sp>
        <p:nvSpPr>
          <p:cNvPr id="15" name="Google Shape;15;p4"/>
          <p:cNvSpPr txBox="1"/>
          <p:nvPr>
            <p:ph type="title"/>
          </p:nvPr>
        </p:nvSpPr>
        <p:spPr>
          <a:xfrm>
            <a:off x="1122120" y="9176960"/>
            <a:ext cx="30674400" cy="3591600"/>
          </a:xfrm>
          <a:prstGeom prst="rect">
            <a:avLst/>
          </a:prstGeom>
          <a:noFill/>
          <a:ln>
            <a:noFill/>
          </a:ln>
        </p:spPr>
        <p:txBody>
          <a:bodyPr anchorCtr="0" anchor="ctr" bIns="353875" lIns="353875" spcFirstLastPara="1" rIns="353875" wrap="square" tIns="353875"/>
          <a:lstStyle>
            <a:lvl1pPr lvl="0" algn="ctr">
              <a:lnSpc>
                <a:spcPct val="100000"/>
              </a:lnSpc>
              <a:spcBef>
                <a:spcPts val="0"/>
              </a:spcBef>
              <a:spcAft>
                <a:spcPts val="0"/>
              </a:spcAft>
              <a:buSzPts val="13900"/>
              <a:buNone/>
              <a:defRPr sz="13900"/>
            </a:lvl1pPr>
            <a:lvl2pPr lvl="1" algn="ctr">
              <a:lnSpc>
                <a:spcPct val="100000"/>
              </a:lnSpc>
              <a:spcBef>
                <a:spcPts val="0"/>
              </a:spcBef>
              <a:spcAft>
                <a:spcPts val="0"/>
              </a:spcAft>
              <a:buSzPts val="13900"/>
              <a:buNone/>
              <a:defRPr sz="13900"/>
            </a:lvl2pPr>
            <a:lvl3pPr lvl="2" algn="ctr">
              <a:lnSpc>
                <a:spcPct val="100000"/>
              </a:lnSpc>
              <a:spcBef>
                <a:spcPts val="0"/>
              </a:spcBef>
              <a:spcAft>
                <a:spcPts val="0"/>
              </a:spcAft>
              <a:buSzPts val="13900"/>
              <a:buNone/>
              <a:defRPr sz="13900"/>
            </a:lvl3pPr>
            <a:lvl4pPr lvl="3" algn="ctr">
              <a:lnSpc>
                <a:spcPct val="100000"/>
              </a:lnSpc>
              <a:spcBef>
                <a:spcPts val="0"/>
              </a:spcBef>
              <a:spcAft>
                <a:spcPts val="0"/>
              </a:spcAft>
              <a:buSzPts val="13900"/>
              <a:buNone/>
              <a:defRPr sz="13900"/>
            </a:lvl4pPr>
            <a:lvl5pPr lvl="4" algn="ctr">
              <a:lnSpc>
                <a:spcPct val="100000"/>
              </a:lnSpc>
              <a:spcBef>
                <a:spcPts val="0"/>
              </a:spcBef>
              <a:spcAft>
                <a:spcPts val="0"/>
              </a:spcAft>
              <a:buSzPts val="13900"/>
              <a:buNone/>
              <a:defRPr sz="13900"/>
            </a:lvl5pPr>
            <a:lvl6pPr lvl="5" algn="ctr">
              <a:lnSpc>
                <a:spcPct val="100000"/>
              </a:lnSpc>
              <a:spcBef>
                <a:spcPts val="0"/>
              </a:spcBef>
              <a:spcAft>
                <a:spcPts val="0"/>
              </a:spcAft>
              <a:buSzPts val="13900"/>
              <a:buNone/>
              <a:defRPr sz="13900"/>
            </a:lvl6pPr>
            <a:lvl7pPr lvl="6" algn="ctr">
              <a:lnSpc>
                <a:spcPct val="100000"/>
              </a:lnSpc>
              <a:spcBef>
                <a:spcPts val="0"/>
              </a:spcBef>
              <a:spcAft>
                <a:spcPts val="0"/>
              </a:spcAft>
              <a:buSzPts val="13900"/>
              <a:buNone/>
              <a:defRPr sz="13900"/>
            </a:lvl7pPr>
            <a:lvl8pPr lvl="7" algn="ctr">
              <a:lnSpc>
                <a:spcPct val="100000"/>
              </a:lnSpc>
              <a:spcBef>
                <a:spcPts val="0"/>
              </a:spcBef>
              <a:spcAft>
                <a:spcPts val="0"/>
              </a:spcAft>
              <a:buSzPts val="13900"/>
              <a:buNone/>
              <a:defRPr sz="13900"/>
            </a:lvl8pPr>
            <a:lvl9pPr lvl="8" algn="ctr">
              <a:lnSpc>
                <a:spcPct val="100000"/>
              </a:lnSpc>
              <a:spcBef>
                <a:spcPts val="0"/>
              </a:spcBef>
              <a:spcAft>
                <a:spcPts val="0"/>
              </a:spcAft>
              <a:buSzPts val="13900"/>
              <a:buNone/>
              <a:defRPr sz="13900"/>
            </a:lvl9pPr>
          </a:lstStyle>
          <a:p/>
        </p:txBody>
      </p:sp>
      <p:sp>
        <p:nvSpPr>
          <p:cNvPr id="16" name="Google Shape;16;p4"/>
          <p:cNvSpPr txBox="1"/>
          <p:nvPr>
            <p:ph idx="12" type="sldNum"/>
          </p:nvPr>
        </p:nvSpPr>
        <p:spPr>
          <a:xfrm>
            <a:off x="30500847" y="19896392"/>
            <a:ext cx="1975500" cy="1679400"/>
          </a:xfrm>
          <a:prstGeom prst="rect">
            <a:avLst/>
          </a:prstGeom>
          <a:noFill/>
          <a:ln>
            <a:noFill/>
          </a:ln>
        </p:spPr>
        <p:txBody>
          <a:bodyPr anchorCtr="0" anchor="ctr" bIns="353875" lIns="353875" spcFirstLastPara="1" rIns="353875" wrap="square" tIns="353875">
            <a:noAutofit/>
          </a:bodyPr>
          <a:lstStyle>
            <a:lvl1pPr indent="0" lvl="0"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 type="tx">
  <p:cSld name="TITLE_AND_BODY">
    <p:spTree>
      <p:nvGrpSpPr>
        <p:cNvPr id="17" name="Shape 17"/>
        <p:cNvGrpSpPr/>
        <p:nvPr/>
      </p:nvGrpSpPr>
      <p:grpSpPr>
        <a:xfrm>
          <a:off x="0" y="0"/>
          <a:ext cx="0" cy="0"/>
          <a:chOff x="0" y="0"/>
          <a:chExt cx="0" cy="0"/>
        </a:xfrm>
      </p:grpSpPr>
      <p:sp>
        <p:nvSpPr>
          <p:cNvPr id="18" name="Google Shape;18;p5"/>
          <p:cNvSpPr txBox="1"/>
          <p:nvPr>
            <p:ph type="title"/>
          </p:nvPr>
        </p:nvSpPr>
        <p:spPr>
          <a:xfrm>
            <a:off x="1122120" y="1898773"/>
            <a:ext cx="30674400" cy="2443200"/>
          </a:xfrm>
          <a:prstGeom prst="rect">
            <a:avLst/>
          </a:prstGeom>
          <a:noFill/>
          <a:ln>
            <a:noFill/>
          </a:ln>
        </p:spPr>
        <p:txBody>
          <a:bodyPr anchorCtr="0" anchor="t" bIns="353875" lIns="353875" spcFirstLastPara="1" rIns="353875" wrap="square" tIns="353875"/>
          <a:lstStyle>
            <a:lvl1pPr lvl="0" algn="l">
              <a:lnSpc>
                <a:spcPct val="100000"/>
              </a:lnSpc>
              <a:spcBef>
                <a:spcPts val="0"/>
              </a:spcBef>
              <a:spcAft>
                <a:spcPts val="0"/>
              </a:spcAft>
              <a:buSzPts val="10900"/>
              <a:buNone/>
              <a:defRPr/>
            </a:lvl1pPr>
            <a:lvl2pPr lvl="1" algn="l">
              <a:lnSpc>
                <a:spcPct val="100000"/>
              </a:lnSpc>
              <a:spcBef>
                <a:spcPts val="0"/>
              </a:spcBef>
              <a:spcAft>
                <a:spcPts val="0"/>
              </a:spcAft>
              <a:buSzPts val="10900"/>
              <a:buNone/>
              <a:defRPr/>
            </a:lvl2pPr>
            <a:lvl3pPr lvl="2" algn="l">
              <a:lnSpc>
                <a:spcPct val="100000"/>
              </a:lnSpc>
              <a:spcBef>
                <a:spcPts val="0"/>
              </a:spcBef>
              <a:spcAft>
                <a:spcPts val="0"/>
              </a:spcAft>
              <a:buSzPts val="10900"/>
              <a:buNone/>
              <a:defRPr/>
            </a:lvl3pPr>
            <a:lvl4pPr lvl="3" algn="l">
              <a:lnSpc>
                <a:spcPct val="100000"/>
              </a:lnSpc>
              <a:spcBef>
                <a:spcPts val="0"/>
              </a:spcBef>
              <a:spcAft>
                <a:spcPts val="0"/>
              </a:spcAft>
              <a:buSzPts val="10900"/>
              <a:buNone/>
              <a:defRPr/>
            </a:lvl4pPr>
            <a:lvl5pPr lvl="4" algn="l">
              <a:lnSpc>
                <a:spcPct val="100000"/>
              </a:lnSpc>
              <a:spcBef>
                <a:spcPts val="0"/>
              </a:spcBef>
              <a:spcAft>
                <a:spcPts val="0"/>
              </a:spcAft>
              <a:buSzPts val="10900"/>
              <a:buNone/>
              <a:defRPr/>
            </a:lvl5pPr>
            <a:lvl6pPr lvl="5" algn="l">
              <a:lnSpc>
                <a:spcPct val="100000"/>
              </a:lnSpc>
              <a:spcBef>
                <a:spcPts val="0"/>
              </a:spcBef>
              <a:spcAft>
                <a:spcPts val="0"/>
              </a:spcAft>
              <a:buSzPts val="10900"/>
              <a:buNone/>
              <a:defRPr/>
            </a:lvl6pPr>
            <a:lvl7pPr lvl="6" algn="l">
              <a:lnSpc>
                <a:spcPct val="100000"/>
              </a:lnSpc>
              <a:spcBef>
                <a:spcPts val="0"/>
              </a:spcBef>
              <a:spcAft>
                <a:spcPts val="0"/>
              </a:spcAft>
              <a:buSzPts val="10900"/>
              <a:buNone/>
              <a:defRPr/>
            </a:lvl7pPr>
            <a:lvl8pPr lvl="7" algn="l">
              <a:lnSpc>
                <a:spcPct val="100000"/>
              </a:lnSpc>
              <a:spcBef>
                <a:spcPts val="0"/>
              </a:spcBef>
              <a:spcAft>
                <a:spcPts val="0"/>
              </a:spcAft>
              <a:buSzPts val="10900"/>
              <a:buNone/>
              <a:defRPr/>
            </a:lvl8pPr>
            <a:lvl9pPr lvl="8" algn="l">
              <a:lnSpc>
                <a:spcPct val="100000"/>
              </a:lnSpc>
              <a:spcBef>
                <a:spcPts val="0"/>
              </a:spcBef>
              <a:spcAft>
                <a:spcPts val="0"/>
              </a:spcAft>
              <a:buSzPts val="10900"/>
              <a:buNone/>
              <a:defRPr/>
            </a:lvl9pPr>
          </a:lstStyle>
          <a:p/>
        </p:txBody>
      </p:sp>
      <p:sp>
        <p:nvSpPr>
          <p:cNvPr id="19" name="Google Shape;19;p5"/>
          <p:cNvSpPr txBox="1"/>
          <p:nvPr>
            <p:ph idx="1" type="body"/>
          </p:nvPr>
        </p:nvSpPr>
        <p:spPr>
          <a:xfrm>
            <a:off x="1122120" y="4917227"/>
            <a:ext cx="30674400" cy="14576700"/>
          </a:xfrm>
          <a:prstGeom prst="rect">
            <a:avLst/>
          </a:prstGeom>
          <a:noFill/>
          <a:ln>
            <a:noFill/>
          </a:ln>
        </p:spPr>
        <p:txBody>
          <a:bodyPr anchorCtr="0" anchor="t" bIns="353875" lIns="353875" spcFirstLastPara="1" rIns="353875" wrap="square" tIns="353875"/>
          <a:lstStyle>
            <a:lvl1pPr indent="-666750" lvl="0" marL="457200" algn="l">
              <a:lnSpc>
                <a:spcPct val="115000"/>
              </a:lnSpc>
              <a:spcBef>
                <a:spcPts val="0"/>
              </a:spcBef>
              <a:spcAft>
                <a:spcPts val="0"/>
              </a:spcAft>
              <a:buSzPts val="6900"/>
              <a:buChar char="●"/>
              <a:defRPr/>
            </a:lvl1pPr>
            <a:lvl2pPr indent="-565150" lvl="1" marL="914400" algn="l">
              <a:lnSpc>
                <a:spcPct val="115000"/>
              </a:lnSpc>
              <a:spcBef>
                <a:spcPts val="6200"/>
              </a:spcBef>
              <a:spcAft>
                <a:spcPts val="0"/>
              </a:spcAft>
              <a:buSzPts val="5300"/>
              <a:buChar char="○"/>
              <a:defRPr/>
            </a:lvl2pPr>
            <a:lvl3pPr indent="-565150" lvl="2" marL="1371600" algn="l">
              <a:lnSpc>
                <a:spcPct val="115000"/>
              </a:lnSpc>
              <a:spcBef>
                <a:spcPts val="6200"/>
              </a:spcBef>
              <a:spcAft>
                <a:spcPts val="0"/>
              </a:spcAft>
              <a:buSzPts val="5300"/>
              <a:buChar char="■"/>
              <a:defRPr/>
            </a:lvl3pPr>
            <a:lvl4pPr indent="-565150" lvl="3" marL="1828800" algn="l">
              <a:lnSpc>
                <a:spcPct val="115000"/>
              </a:lnSpc>
              <a:spcBef>
                <a:spcPts val="6200"/>
              </a:spcBef>
              <a:spcAft>
                <a:spcPts val="0"/>
              </a:spcAft>
              <a:buSzPts val="5300"/>
              <a:buChar char="●"/>
              <a:defRPr/>
            </a:lvl4pPr>
            <a:lvl5pPr indent="-565150" lvl="4" marL="2286000" algn="l">
              <a:lnSpc>
                <a:spcPct val="115000"/>
              </a:lnSpc>
              <a:spcBef>
                <a:spcPts val="6200"/>
              </a:spcBef>
              <a:spcAft>
                <a:spcPts val="0"/>
              </a:spcAft>
              <a:buSzPts val="5300"/>
              <a:buChar char="○"/>
              <a:defRPr/>
            </a:lvl5pPr>
            <a:lvl6pPr indent="-565150" lvl="5" marL="2743200" algn="l">
              <a:lnSpc>
                <a:spcPct val="115000"/>
              </a:lnSpc>
              <a:spcBef>
                <a:spcPts val="6200"/>
              </a:spcBef>
              <a:spcAft>
                <a:spcPts val="0"/>
              </a:spcAft>
              <a:buSzPts val="5300"/>
              <a:buChar char="■"/>
              <a:defRPr/>
            </a:lvl6pPr>
            <a:lvl7pPr indent="-565150" lvl="6" marL="3200400" algn="l">
              <a:lnSpc>
                <a:spcPct val="115000"/>
              </a:lnSpc>
              <a:spcBef>
                <a:spcPts val="6200"/>
              </a:spcBef>
              <a:spcAft>
                <a:spcPts val="0"/>
              </a:spcAft>
              <a:buSzPts val="5300"/>
              <a:buChar char="●"/>
              <a:defRPr/>
            </a:lvl7pPr>
            <a:lvl8pPr indent="-565150" lvl="7" marL="3657600" algn="l">
              <a:lnSpc>
                <a:spcPct val="115000"/>
              </a:lnSpc>
              <a:spcBef>
                <a:spcPts val="6200"/>
              </a:spcBef>
              <a:spcAft>
                <a:spcPts val="0"/>
              </a:spcAft>
              <a:buSzPts val="5300"/>
              <a:buChar char="○"/>
              <a:defRPr/>
            </a:lvl8pPr>
            <a:lvl9pPr indent="-565150" lvl="8" marL="4114800" algn="l">
              <a:lnSpc>
                <a:spcPct val="115000"/>
              </a:lnSpc>
              <a:spcBef>
                <a:spcPts val="6200"/>
              </a:spcBef>
              <a:spcAft>
                <a:spcPts val="6200"/>
              </a:spcAft>
              <a:buSzPts val="5300"/>
              <a:buChar char="■"/>
              <a:defRPr/>
            </a:lvl9pPr>
          </a:lstStyle>
          <a:p/>
        </p:txBody>
      </p:sp>
      <p:sp>
        <p:nvSpPr>
          <p:cNvPr id="20" name="Google Shape;20;p5"/>
          <p:cNvSpPr txBox="1"/>
          <p:nvPr>
            <p:ph idx="12" type="sldNum"/>
          </p:nvPr>
        </p:nvSpPr>
        <p:spPr>
          <a:xfrm>
            <a:off x="30500847" y="19896392"/>
            <a:ext cx="1975500" cy="1679400"/>
          </a:xfrm>
          <a:prstGeom prst="rect">
            <a:avLst/>
          </a:prstGeom>
          <a:noFill/>
          <a:ln>
            <a:noFill/>
          </a:ln>
        </p:spPr>
        <p:txBody>
          <a:bodyPr anchorCtr="0" anchor="ctr" bIns="353875" lIns="353875" spcFirstLastPara="1" rIns="353875" wrap="square" tIns="353875">
            <a:noAutofit/>
          </a:bodyPr>
          <a:lstStyle>
            <a:lvl1pPr indent="0" lvl="0"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 type="twoColTx">
  <p:cSld name="TITLE_AND_TWO_COLUMNS">
    <p:spTree>
      <p:nvGrpSpPr>
        <p:cNvPr id="21" name="Shape 21"/>
        <p:cNvGrpSpPr/>
        <p:nvPr/>
      </p:nvGrpSpPr>
      <p:grpSpPr>
        <a:xfrm>
          <a:off x="0" y="0"/>
          <a:ext cx="0" cy="0"/>
          <a:chOff x="0" y="0"/>
          <a:chExt cx="0" cy="0"/>
        </a:xfrm>
      </p:grpSpPr>
      <p:sp>
        <p:nvSpPr>
          <p:cNvPr id="22" name="Google Shape;22;p6"/>
          <p:cNvSpPr txBox="1"/>
          <p:nvPr>
            <p:ph type="title"/>
          </p:nvPr>
        </p:nvSpPr>
        <p:spPr>
          <a:xfrm>
            <a:off x="1122120" y="1898773"/>
            <a:ext cx="30674400" cy="2443200"/>
          </a:xfrm>
          <a:prstGeom prst="rect">
            <a:avLst/>
          </a:prstGeom>
          <a:noFill/>
          <a:ln>
            <a:noFill/>
          </a:ln>
        </p:spPr>
        <p:txBody>
          <a:bodyPr anchorCtr="0" anchor="t" bIns="353875" lIns="353875" spcFirstLastPara="1" rIns="353875" wrap="square" tIns="353875"/>
          <a:lstStyle>
            <a:lvl1pPr lvl="0" algn="l">
              <a:lnSpc>
                <a:spcPct val="100000"/>
              </a:lnSpc>
              <a:spcBef>
                <a:spcPts val="0"/>
              </a:spcBef>
              <a:spcAft>
                <a:spcPts val="0"/>
              </a:spcAft>
              <a:buSzPts val="10900"/>
              <a:buNone/>
              <a:defRPr/>
            </a:lvl1pPr>
            <a:lvl2pPr lvl="1" algn="l">
              <a:lnSpc>
                <a:spcPct val="100000"/>
              </a:lnSpc>
              <a:spcBef>
                <a:spcPts val="0"/>
              </a:spcBef>
              <a:spcAft>
                <a:spcPts val="0"/>
              </a:spcAft>
              <a:buSzPts val="10900"/>
              <a:buNone/>
              <a:defRPr/>
            </a:lvl2pPr>
            <a:lvl3pPr lvl="2" algn="l">
              <a:lnSpc>
                <a:spcPct val="100000"/>
              </a:lnSpc>
              <a:spcBef>
                <a:spcPts val="0"/>
              </a:spcBef>
              <a:spcAft>
                <a:spcPts val="0"/>
              </a:spcAft>
              <a:buSzPts val="10900"/>
              <a:buNone/>
              <a:defRPr/>
            </a:lvl3pPr>
            <a:lvl4pPr lvl="3" algn="l">
              <a:lnSpc>
                <a:spcPct val="100000"/>
              </a:lnSpc>
              <a:spcBef>
                <a:spcPts val="0"/>
              </a:spcBef>
              <a:spcAft>
                <a:spcPts val="0"/>
              </a:spcAft>
              <a:buSzPts val="10900"/>
              <a:buNone/>
              <a:defRPr/>
            </a:lvl4pPr>
            <a:lvl5pPr lvl="4" algn="l">
              <a:lnSpc>
                <a:spcPct val="100000"/>
              </a:lnSpc>
              <a:spcBef>
                <a:spcPts val="0"/>
              </a:spcBef>
              <a:spcAft>
                <a:spcPts val="0"/>
              </a:spcAft>
              <a:buSzPts val="10900"/>
              <a:buNone/>
              <a:defRPr/>
            </a:lvl5pPr>
            <a:lvl6pPr lvl="5" algn="l">
              <a:lnSpc>
                <a:spcPct val="100000"/>
              </a:lnSpc>
              <a:spcBef>
                <a:spcPts val="0"/>
              </a:spcBef>
              <a:spcAft>
                <a:spcPts val="0"/>
              </a:spcAft>
              <a:buSzPts val="10900"/>
              <a:buNone/>
              <a:defRPr/>
            </a:lvl6pPr>
            <a:lvl7pPr lvl="6" algn="l">
              <a:lnSpc>
                <a:spcPct val="100000"/>
              </a:lnSpc>
              <a:spcBef>
                <a:spcPts val="0"/>
              </a:spcBef>
              <a:spcAft>
                <a:spcPts val="0"/>
              </a:spcAft>
              <a:buSzPts val="10900"/>
              <a:buNone/>
              <a:defRPr/>
            </a:lvl7pPr>
            <a:lvl8pPr lvl="7" algn="l">
              <a:lnSpc>
                <a:spcPct val="100000"/>
              </a:lnSpc>
              <a:spcBef>
                <a:spcPts val="0"/>
              </a:spcBef>
              <a:spcAft>
                <a:spcPts val="0"/>
              </a:spcAft>
              <a:buSzPts val="10900"/>
              <a:buNone/>
              <a:defRPr/>
            </a:lvl8pPr>
            <a:lvl9pPr lvl="8" algn="l">
              <a:lnSpc>
                <a:spcPct val="100000"/>
              </a:lnSpc>
              <a:spcBef>
                <a:spcPts val="0"/>
              </a:spcBef>
              <a:spcAft>
                <a:spcPts val="0"/>
              </a:spcAft>
              <a:buSzPts val="10900"/>
              <a:buNone/>
              <a:defRPr/>
            </a:lvl9pPr>
          </a:lstStyle>
          <a:p/>
        </p:txBody>
      </p:sp>
      <p:sp>
        <p:nvSpPr>
          <p:cNvPr id="23" name="Google Shape;23;p6"/>
          <p:cNvSpPr txBox="1"/>
          <p:nvPr>
            <p:ph idx="1" type="body"/>
          </p:nvPr>
        </p:nvSpPr>
        <p:spPr>
          <a:xfrm>
            <a:off x="1122120" y="4917227"/>
            <a:ext cx="14399700" cy="14576700"/>
          </a:xfrm>
          <a:prstGeom prst="rect">
            <a:avLst/>
          </a:prstGeom>
          <a:noFill/>
          <a:ln>
            <a:noFill/>
          </a:ln>
        </p:spPr>
        <p:txBody>
          <a:bodyPr anchorCtr="0" anchor="t" bIns="353875" lIns="353875" spcFirstLastPara="1" rIns="353875" wrap="square" tIns="353875"/>
          <a:lstStyle>
            <a:lvl1pPr indent="-565150" lvl="0" marL="457200" algn="l">
              <a:lnSpc>
                <a:spcPct val="115000"/>
              </a:lnSpc>
              <a:spcBef>
                <a:spcPts val="0"/>
              </a:spcBef>
              <a:spcAft>
                <a:spcPts val="0"/>
              </a:spcAft>
              <a:buSzPts val="5300"/>
              <a:buChar char="●"/>
              <a:defRPr sz="5300"/>
            </a:lvl1pPr>
            <a:lvl2pPr indent="-527050" lvl="1" marL="914400" algn="l">
              <a:lnSpc>
                <a:spcPct val="115000"/>
              </a:lnSpc>
              <a:spcBef>
                <a:spcPts val="6200"/>
              </a:spcBef>
              <a:spcAft>
                <a:spcPts val="0"/>
              </a:spcAft>
              <a:buSzPts val="4700"/>
              <a:buChar char="○"/>
              <a:defRPr sz="4700"/>
            </a:lvl2pPr>
            <a:lvl3pPr indent="-527050" lvl="2" marL="1371600" algn="l">
              <a:lnSpc>
                <a:spcPct val="115000"/>
              </a:lnSpc>
              <a:spcBef>
                <a:spcPts val="6200"/>
              </a:spcBef>
              <a:spcAft>
                <a:spcPts val="0"/>
              </a:spcAft>
              <a:buSzPts val="4700"/>
              <a:buChar char="■"/>
              <a:defRPr sz="4700"/>
            </a:lvl3pPr>
            <a:lvl4pPr indent="-527050" lvl="3" marL="1828800" algn="l">
              <a:lnSpc>
                <a:spcPct val="115000"/>
              </a:lnSpc>
              <a:spcBef>
                <a:spcPts val="6200"/>
              </a:spcBef>
              <a:spcAft>
                <a:spcPts val="0"/>
              </a:spcAft>
              <a:buSzPts val="4700"/>
              <a:buChar char="●"/>
              <a:defRPr sz="4700"/>
            </a:lvl4pPr>
            <a:lvl5pPr indent="-527050" lvl="4" marL="2286000" algn="l">
              <a:lnSpc>
                <a:spcPct val="115000"/>
              </a:lnSpc>
              <a:spcBef>
                <a:spcPts val="6200"/>
              </a:spcBef>
              <a:spcAft>
                <a:spcPts val="0"/>
              </a:spcAft>
              <a:buSzPts val="4700"/>
              <a:buChar char="○"/>
              <a:defRPr sz="4700"/>
            </a:lvl5pPr>
            <a:lvl6pPr indent="-527050" lvl="5" marL="2743200" algn="l">
              <a:lnSpc>
                <a:spcPct val="115000"/>
              </a:lnSpc>
              <a:spcBef>
                <a:spcPts val="6200"/>
              </a:spcBef>
              <a:spcAft>
                <a:spcPts val="0"/>
              </a:spcAft>
              <a:buSzPts val="4700"/>
              <a:buChar char="■"/>
              <a:defRPr sz="4700"/>
            </a:lvl6pPr>
            <a:lvl7pPr indent="-527050" lvl="6" marL="3200400" algn="l">
              <a:lnSpc>
                <a:spcPct val="115000"/>
              </a:lnSpc>
              <a:spcBef>
                <a:spcPts val="6200"/>
              </a:spcBef>
              <a:spcAft>
                <a:spcPts val="0"/>
              </a:spcAft>
              <a:buSzPts val="4700"/>
              <a:buChar char="●"/>
              <a:defRPr sz="4700"/>
            </a:lvl7pPr>
            <a:lvl8pPr indent="-527050" lvl="7" marL="3657600" algn="l">
              <a:lnSpc>
                <a:spcPct val="115000"/>
              </a:lnSpc>
              <a:spcBef>
                <a:spcPts val="6200"/>
              </a:spcBef>
              <a:spcAft>
                <a:spcPts val="0"/>
              </a:spcAft>
              <a:buSzPts val="4700"/>
              <a:buChar char="○"/>
              <a:defRPr sz="4700"/>
            </a:lvl8pPr>
            <a:lvl9pPr indent="-527050" lvl="8" marL="4114800" algn="l">
              <a:lnSpc>
                <a:spcPct val="115000"/>
              </a:lnSpc>
              <a:spcBef>
                <a:spcPts val="6200"/>
              </a:spcBef>
              <a:spcAft>
                <a:spcPts val="6200"/>
              </a:spcAft>
              <a:buSzPts val="4700"/>
              <a:buChar char="■"/>
              <a:defRPr sz="4700"/>
            </a:lvl9pPr>
          </a:lstStyle>
          <a:p/>
        </p:txBody>
      </p:sp>
      <p:sp>
        <p:nvSpPr>
          <p:cNvPr id="24" name="Google Shape;24;p6"/>
          <p:cNvSpPr txBox="1"/>
          <p:nvPr>
            <p:ph idx="2" type="body"/>
          </p:nvPr>
        </p:nvSpPr>
        <p:spPr>
          <a:xfrm>
            <a:off x="17396641" y="4917227"/>
            <a:ext cx="14399700" cy="14576700"/>
          </a:xfrm>
          <a:prstGeom prst="rect">
            <a:avLst/>
          </a:prstGeom>
          <a:noFill/>
          <a:ln>
            <a:noFill/>
          </a:ln>
        </p:spPr>
        <p:txBody>
          <a:bodyPr anchorCtr="0" anchor="t" bIns="353875" lIns="353875" spcFirstLastPara="1" rIns="353875" wrap="square" tIns="353875"/>
          <a:lstStyle>
            <a:lvl1pPr indent="-565150" lvl="0" marL="457200" algn="l">
              <a:lnSpc>
                <a:spcPct val="115000"/>
              </a:lnSpc>
              <a:spcBef>
                <a:spcPts val="0"/>
              </a:spcBef>
              <a:spcAft>
                <a:spcPts val="0"/>
              </a:spcAft>
              <a:buSzPts val="5300"/>
              <a:buChar char="●"/>
              <a:defRPr sz="5300"/>
            </a:lvl1pPr>
            <a:lvl2pPr indent="-527050" lvl="1" marL="914400" algn="l">
              <a:lnSpc>
                <a:spcPct val="115000"/>
              </a:lnSpc>
              <a:spcBef>
                <a:spcPts val="6200"/>
              </a:spcBef>
              <a:spcAft>
                <a:spcPts val="0"/>
              </a:spcAft>
              <a:buSzPts val="4700"/>
              <a:buChar char="○"/>
              <a:defRPr sz="4700"/>
            </a:lvl2pPr>
            <a:lvl3pPr indent="-527050" lvl="2" marL="1371600" algn="l">
              <a:lnSpc>
                <a:spcPct val="115000"/>
              </a:lnSpc>
              <a:spcBef>
                <a:spcPts val="6200"/>
              </a:spcBef>
              <a:spcAft>
                <a:spcPts val="0"/>
              </a:spcAft>
              <a:buSzPts val="4700"/>
              <a:buChar char="■"/>
              <a:defRPr sz="4700"/>
            </a:lvl3pPr>
            <a:lvl4pPr indent="-527050" lvl="3" marL="1828800" algn="l">
              <a:lnSpc>
                <a:spcPct val="115000"/>
              </a:lnSpc>
              <a:spcBef>
                <a:spcPts val="6200"/>
              </a:spcBef>
              <a:spcAft>
                <a:spcPts val="0"/>
              </a:spcAft>
              <a:buSzPts val="4700"/>
              <a:buChar char="●"/>
              <a:defRPr sz="4700"/>
            </a:lvl4pPr>
            <a:lvl5pPr indent="-527050" lvl="4" marL="2286000" algn="l">
              <a:lnSpc>
                <a:spcPct val="115000"/>
              </a:lnSpc>
              <a:spcBef>
                <a:spcPts val="6200"/>
              </a:spcBef>
              <a:spcAft>
                <a:spcPts val="0"/>
              </a:spcAft>
              <a:buSzPts val="4700"/>
              <a:buChar char="○"/>
              <a:defRPr sz="4700"/>
            </a:lvl5pPr>
            <a:lvl6pPr indent="-527050" lvl="5" marL="2743200" algn="l">
              <a:lnSpc>
                <a:spcPct val="115000"/>
              </a:lnSpc>
              <a:spcBef>
                <a:spcPts val="6200"/>
              </a:spcBef>
              <a:spcAft>
                <a:spcPts val="0"/>
              </a:spcAft>
              <a:buSzPts val="4700"/>
              <a:buChar char="■"/>
              <a:defRPr sz="4700"/>
            </a:lvl6pPr>
            <a:lvl7pPr indent="-527050" lvl="6" marL="3200400" algn="l">
              <a:lnSpc>
                <a:spcPct val="115000"/>
              </a:lnSpc>
              <a:spcBef>
                <a:spcPts val="6200"/>
              </a:spcBef>
              <a:spcAft>
                <a:spcPts val="0"/>
              </a:spcAft>
              <a:buSzPts val="4700"/>
              <a:buChar char="●"/>
              <a:defRPr sz="4700"/>
            </a:lvl7pPr>
            <a:lvl8pPr indent="-527050" lvl="7" marL="3657600" algn="l">
              <a:lnSpc>
                <a:spcPct val="115000"/>
              </a:lnSpc>
              <a:spcBef>
                <a:spcPts val="6200"/>
              </a:spcBef>
              <a:spcAft>
                <a:spcPts val="0"/>
              </a:spcAft>
              <a:buSzPts val="4700"/>
              <a:buChar char="○"/>
              <a:defRPr sz="4700"/>
            </a:lvl8pPr>
            <a:lvl9pPr indent="-527050" lvl="8" marL="4114800" algn="l">
              <a:lnSpc>
                <a:spcPct val="115000"/>
              </a:lnSpc>
              <a:spcBef>
                <a:spcPts val="6200"/>
              </a:spcBef>
              <a:spcAft>
                <a:spcPts val="6200"/>
              </a:spcAft>
              <a:buSzPts val="4700"/>
              <a:buChar char="■"/>
              <a:defRPr sz="4700"/>
            </a:lvl9pPr>
          </a:lstStyle>
          <a:p/>
        </p:txBody>
      </p:sp>
      <p:sp>
        <p:nvSpPr>
          <p:cNvPr id="25" name="Google Shape;25;p6"/>
          <p:cNvSpPr txBox="1"/>
          <p:nvPr>
            <p:ph idx="12" type="sldNum"/>
          </p:nvPr>
        </p:nvSpPr>
        <p:spPr>
          <a:xfrm>
            <a:off x="30500847" y="19896392"/>
            <a:ext cx="1975500" cy="1679400"/>
          </a:xfrm>
          <a:prstGeom prst="rect">
            <a:avLst/>
          </a:prstGeom>
          <a:noFill/>
          <a:ln>
            <a:noFill/>
          </a:ln>
        </p:spPr>
        <p:txBody>
          <a:bodyPr anchorCtr="0" anchor="ctr" bIns="353875" lIns="353875" spcFirstLastPara="1" rIns="353875" wrap="square" tIns="353875">
            <a:noAutofit/>
          </a:bodyPr>
          <a:lstStyle>
            <a:lvl1pPr indent="0" lvl="0"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type="titleOnly">
  <p:cSld name="TITLE_ONLY">
    <p:spTree>
      <p:nvGrpSpPr>
        <p:cNvPr id="26" name="Shape 26"/>
        <p:cNvGrpSpPr/>
        <p:nvPr/>
      </p:nvGrpSpPr>
      <p:grpSpPr>
        <a:xfrm>
          <a:off x="0" y="0"/>
          <a:ext cx="0" cy="0"/>
          <a:chOff x="0" y="0"/>
          <a:chExt cx="0" cy="0"/>
        </a:xfrm>
      </p:grpSpPr>
      <p:sp>
        <p:nvSpPr>
          <p:cNvPr id="27" name="Google Shape;27;p7"/>
          <p:cNvSpPr txBox="1"/>
          <p:nvPr>
            <p:ph type="title"/>
          </p:nvPr>
        </p:nvSpPr>
        <p:spPr>
          <a:xfrm>
            <a:off x="1122120" y="1898773"/>
            <a:ext cx="30674400" cy="2443200"/>
          </a:xfrm>
          <a:prstGeom prst="rect">
            <a:avLst/>
          </a:prstGeom>
          <a:noFill/>
          <a:ln>
            <a:noFill/>
          </a:ln>
        </p:spPr>
        <p:txBody>
          <a:bodyPr anchorCtr="0" anchor="t" bIns="353875" lIns="353875" spcFirstLastPara="1" rIns="353875" wrap="square" tIns="353875"/>
          <a:lstStyle>
            <a:lvl1pPr lvl="0" algn="l">
              <a:lnSpc>
                <a:spcPct val="100000"/>
              </a:lnSpc>
              <a:spcBef>
                <a:spcPts val="0"/>
              </a:spcBef>
              <a:spcAft>
                <a:spcPts val="0"/>
              </a:spcAft>
              <a:buSzPts val="10900"/>
              <a:buNone/>
              <a:defRPr/>
            </a:lvl1pPr>
            <a:lvl2pPr lvl="1" algn="l">
              <a:lnSpc>
                <a:spcPct val="100000"/>
              </a:lnSpc>
              <a:spcBef>
                <a:spcPts val="0"/>
              </a:spcBef>
              <a:spcAft>
                <a:spcPts val="0"/>
              </a:spcAft>
              <a:buSzPts val="10900"/>
              <a:buNone/>
              <a:defRPr/>
            </a:lvl2pPr>
            <a:lvl3pPr lvl="2" algn="l">
              <a:lnSpc>
                <a:spcPct val="100000"/>
              </a:lnSpc>
              <a:spcBef>
                <a:spcPts val="0"/>
              </a:spcBef>
              <a:spcAft>
                <a:spcPts val="0"/>
              </a:spcAft>
              <a:buSzPts val="10900"/>
              <a:buNone/>
              <a:defRPr/>
            </a:lvl3pPr>
            <a:lvl4pPr lvl="3" algn="l">
              <a:lnSpc>
                <a:spcPct val="100000"/>
              </a:lnSpc>
              <a:spcBef>
                <a:spcPts val="0"/>
              </a:spcBef>
              <a:spcAft>
                <a:spcPts val="0"/>
              </a:spcAft>
              <a:buSzPts val="10900"/>
              <a:buNone/>
              <a:defRPr/>
            </a:lvl4pPr>
            <a:lvl5pPr lvl="4" algn="l">
              <a:lnSpc>
                <a:spcPct val="100000"/>
              </a:lnSpc>
              <a:spcBef>
                <a:spcPts val="0"/>
              </a:spcBef>
              <a:spcAft>
                <a:spcPts val="0"/>
              </a:spcAft>
              <a:buSzPts val="10900"/>
              <a:buNone/>
              <a:defRPr/>
            </a:lvl5pPr>
            <a:lvl6pPr lvl="5" algn="l">
              <a:lnSpc>
                <a:spcPct val="100000"/>
              </a:lnSpc>
              <a:spcBef>
                <a:spcPts val="0"/>
              </a:spcBef>
              <a:spcAft>
                <a:spcPts val="0"/>
              </a:spcAft>
              <a:buSzPts val="10900"/>
              <a:buNone/>
              <a:defRPr/>
            </a:lvl6pPr>
            <a:lvl7pPr lvl="6" algn="l">
              <a:lnSpc>
                <a:spcPct val="100000"/>
              </a:lnSpc>
              <a:spcBef>
                <a:spcPts val="0"/>
              </a:spcBef>
              <a:spcAft>
                <a:spcPts val="0"/>
              </a:spcAft>
              <a:buSzPts val="10900"/>
              <a:buNone/>
              <a:defRPr/>
            </a:lvl7pPr>
            <a:lvl8pPr lvl="7" algn="l">
              <a:lnSpc>
                <a:spcPct val="100000"/>
              </a:lnSpc>
              <a:spcBef>
                <a:spcPts val="0"/>
              </a:spcBef>
              <a:spcAft>
                <a:spcPts val="0"/>
              </a:spcAft>
              <a:buSzPts val="10900"/>
              <a:buNone/>
              <a:defRPr/>
            </a:lvl8pPr>
            <a:lvl9pPr lvl="8" algn="l">
              <a:lnSpc>
                <a:spcPct val="100000"/>
              </a:lnSpc>
              <a:spcBef>
                <a:spcPts val="0"/>
              </a:spcBef>
              <a:spcAft>
                <a:spcPts val="0"/>
              </a:spcAft>
              <a:buSzPts val="10900"/>
              <a:buNone/>
              <a:defRPr/>
            </a:lvl9pPr>
          </a:lstStyle>
          <a:p/>
        </p:txBody>
      </p:sp>
      <p:sp>
        <p:nvSpPr>
          <p:cNvPr id="28" name="Google Shape;28;p7"/>
          <p:cNvSpPr txBox="1"/>
          <p:nvPr>
            <p:ph idx="12" type="sldNum"/>
          </p:nvPr>
        </p:nvSpPr>
        <p:spPr>
          <a:xfrm>
            <a:off x="30500847" y="19896392"/>
            <a:ext cx="1975500" cy="1679400"/>
          </a:xfrm>
          <a:prstGeom prst="rect">
            <a:avLst/>
          </a:prstGeom>
          <a:noFill/>
          <a:ln>
            <a:noFill/>
          </a:ln>
        </p:spPr>
        <p:txBody>
          <a:bodyPr anchorCtr="0" anchor="ctr" bIns="353875" lIns="353875" spcFirstLastPara="1" rIns="353875" wrap="square" tIns="353875">
            <a:noAutofit/>
          </a:bodyPr>
          <a:lstStyle>
            <a:lvl1pPr indent="0" lvl="0"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_COLUMN_TEXT">
  <p:cSld name="ONE_COLUMN_TEXT">
    <p:spTree>
      <p:nvGrpSpPr>
        <p:cNvPr id="29" name="Shape 29"/>
        <p:cNvGrpSpPr/>
        <p:nvPr/>
      </p:nvGrpSpPr>
      <p:grpSpPr>
        <a:xfrm>
          <a:off x="0" y="0"/>
          <a:ext cx="0" cy="0"/>
          <a:chOff x="0" y="0"/>
          <a:chExt cx="0" cy="0"/>
        </a:xfrm>
      </p:grpSpPr>
      <p:sp>
        <p:nvSpPr>
          <p:cNvPr id="30" name="Google Shape;30;p8"/>
          <p:cNvSpPr txBox="1"/>
          <p:nvPr>
            <p:ph type="title"/>
          </p:nvPr>
        </p:nvSpPr>
        <p:spPr>
          <a:xfrm>
            <a:off x="1122120" y="2370560"/>
            <a:ext cx="10108800" cy="3224400"/>
          </a:xfrm>
          <a:prstGeom prst="rect">
            <a:avLst/>
          </a:prstGeom>
          <a:noFill/>
          <a:ln>
            <a:noFill/>
          </a:ln>
        </p:spPr>
        <p:txBody>
          <a:bodyPr anchorCtr="0" anchor="b" bIns="353875" lIns="353875" spcFirstLastPara="1" rIns="353875" wrap="square" tIns="353875"/>
          <a:lstStyle>
            <a:lvl1pPr lvl="0" algn="l">
              <a:lnSpc>
                <a:spcPct val="100000"/>
              </a:lnSpc>
              <a:spcBef>
                <a:spcPts val="0"/>
              </a:spcBef>
              <a:spcAft>
                <a:spcPts val="0"/>
              </a:spcAft>
              <a:buSzPts val="9200"/>
              <a:buNone/>
              <a:defRPr sz="9200"/>
            </a:lvl1pPr>
            <a:lvl2pPr lvl="1" algn="l">
              <a:lnSpc>
                <a:spcPct val="100000"/>
              </a:lnSpc>
              <a:spcBef>
                <a:spcPts val="0"/>
              </a:spcBef>
              <a:spcAft>
                <a:spcPts val="0"/>
              </a:spcAft>
              <a:buSzPts val="9200"/>
              <a:buNone/>
              <a:defRPr sz="9200"/>
            </a:lvl2pPr>
            <a:lvl3pPr lvl="2" algn="l">
              <a:lnSpc>
                <a:spcPct val="100000"/>
              </a:lnSpc>
              <a:spcBef>
                <a:spcPts val="0"/>
              </a:spcBef>
              <a:spcAft>
                <a:spcPts val="0"/>
              </a:spcAft>
              <a:buSzPts val="9200"/>
              <a:buNone/>
              <a:defRPr sz="9200"/>
            </a:lvl3pPr>
            <a:lvl4pPr lvl="3" algn="l">
              <a:lnSpc>
                <a:spcPct val="100000"/>
              </a:lnSpc>
              <a:spcBef>
                <a:spcPts val="0"/>
              </a:spcBef>
              <a:spcAft>
                <a:spcPts val="0"/>
              </a:spcAft>
              <a:buSzPts val="9200"/>
              <a:buNone/>
              <a:defRPr sz="9200"/>
            </a:lvl4pPr>
            <a:lvl5pPr lvl="4" algn="l">
              <a:lnSpc>
                <a:spcPct val="100000"/>
              </a:lnSpc>
              <a:spcBef>
                <a:spcPts val="0"/>
              </a:spcBef>
              <a:spcAft>
                <a:spcPts val="0"/>
              </a:spcAft>
              <a:buSzPts val="9200"/>
              <a:buNone/>
              <a:defRPr sz="9200"/>
            </a:lvl5pPr>
            <a:lvl6pPr lvl="5" algn="l">
              <a:lnSpc>
                <a:spcPct val="100000"/>
              </a:lnSpc>
              <a:spcBef>
                <a:spcPts val="0"/>
              </a:spcBef>
              <a:spcAft>
                <a:spcPts val="0"/>
              </a:spcAft>
              <a:buSzPts val="9200"/>
              <a:buNone/>
              <a:defRPr sz="9200"/>
            </a:lvl6pPr>
            <a:lvl7pPr lvl="6" algn="l">
              <a:lnSpc>
                <a:spcPct val="100000"/>
              </a:lnSpc>
              <a:spcBef>
                <a:spcPts val="0"/>
              </a:spcBef>
              <a:spcAft>
                <a:spcPts val="0"/>
              </a:spcAft>
              <a:buSzPts val="9200"/>
              <a:buNone/>
              <a:defRPr sz="9200"/>
            </a:lvl7pPr>
            <a:lvl8pPr lvl="7" algn="l">
              <a:lnSpc>
                <a:spcPct val="100000"/>
              </a:lnSpc>
              <a:spcBef>
                <a:spcPts val="0"/>
              </a:spcBef>
              <a:spcAft>
                <a:spcPts val="0"/>
              </a:spcAft>
              <a:buSzPts val="9200"/>
              <a:buNone/>
              <a:defRPr sz="9200"/>
            </a:lvl8pPr>
            <a:lvl9pPr lvl="8" algn="l">
              <a:lnSpc>
                <a:spcPct val="100000"/>
              </a:lnSpc>
              <a:spcBef>
                <a:spcPts val="0"/>
              </a:spcBef>
              <a:spcAft>
                <a:spcPts val="0"/>
              </a:spcAft>
              <a:buSzPts val="9200"/>
              <a:buNone/>
              <a:defRPr sz="9200"/>
            </a:lvl9pPr>
          </a:lstStyle>
          <a:p/>
        </p:txBody>
      </p:sp>
      <p:sp>
        <p:nvSpPr>
          <p:cNvPr id="31" name="Google Shape;31;p8"/>
          <p:cNvSpPr txBox="1"/>
          <p:nvPr>
            <p:ph idx="1" type="body"/>
          </p:nvPr>
        </p:nvSpPr>
        <p:spPr>
          <a:xfrm>
            <a:off x="1122120" y="5928960"/>
            <a:ext cx="10108800" cy="13565700"/>
          </a:xfrm>
          <a:prstGeom prst="rect">
            <a:avLst/>
          </a:prstGeom>
          <a:noFill/>
          <a:ln>
            <a:noFill/>
          </a:ln>
        </p:spPr>
        <p:txBody>
          <a:bodyPr anchorCtr="0" anchor="t" bIns="353875" lIns="353875" spcFirstLastPara="1" rIns="353875" wrap="square" tIns="353875"/>
          <a:lstStyle>
            <a:lvl1pPr indent="-527050" lvl="0" marL="457200" algn="l">
              <a:lnSpc>
                <a:spcPct val="115000"/>
              </a:lnSpc>
              <a:spcBef>
                <a:spcPts val="0"/>
              </a:spcBef>
              <a:spcAft>
                <a:spcPts val="0"/>
              </a:spcAft>
              <a:buSzPts val="4700"/>
              <a:buChar char="●"/>
              <a:defRPr sz="4700"/>
            </a:lvl1pPr>
            <a:lvl2pPr indent="-527050" lvl="1" marL="914400" algn="l">
              <a:lnSpc>
                <a:spcPct val="115000"/>
              </a:lnSpc>
              <a:spcBef>
                <a:spcPts val="6200"/>
              </a:spcBef>
              <a:spcAft>
                <a:spcPts val="0"/>
              </a:spcAft>
              <a:buSzPts val="4700"/>
              <a:buChar char="○"/>
              <a:defRPr sz="4700"/>
            </a:lvl2pPr>
            <a:lvl3pPr indent="-527050" lvl="2" marL="1371600" algn="l">
              <a:lnSpc>
                <a:spcPct val="115000"/>
              </a:lnSpc>
              <a:spcBef>
                <a:spcPts val="6200"/>
              </a:spcBef>
              <a:spcAft>
                <a:spcPts val="0"/>
              </a:spcAft>
              <a:buSzPts val="4700"/>
              <a:buChar char="■"/>
              <a:defRPr sz="4700"/>
            </a:lvl3pPr>
            <a:lvl4pPr indent="-527050" lvl="3" marL="1828800" algn="l">
              <a:lnSpc>
                <a:spcPct val="115000"/>
              </a:lnSpc>
              <a:spcBef>
                <a:spcPts val="6200"/>
              </a:spcBef>
              <a:spcAft>
                <a:spcPts val="0"/>
              </a:spcAft>
              <a:buSzPts val="4700"/>
              <a:buChar char="●"/>
              <a:defRPr sz="4700"/>
            </a:lvl4pPr>
            <a:lvl5pPr indent="-527050" lvl="4" marL="2286000" algn="l">
              <a:lnSpc>
                <a:spcPct val="115000"/>
              </a:lnSpc>
              <a:spcBef>
                <a:spcPts val="6200"/>
              </a:spcBef>
              <a:spcAft>
                <a:spcPts val="0"/>
              </a:spcAft>
              <a:buSzPts val="4700"/>
              <a:buChar char="○"/>
              <a:defRPr sz="4700"/>
            </a:lvl5pPr>
            <a:lvl6pPr indent="-527050" lvl="5" marL="2743200" algn="l">
              <a:lnSpc>
                <a:spcPct val="115000"/>
              </a:lnSpc>
              <a:spcBef>
                <a:spcPts val="6200"/>
              </a:spcBef>
              <a:spcAft>
                <a:spcPts val="0"/>
              </a:spcAft>
              <a:buSzPts val="4700"/>
              <a:buChar char="■"/>
              <a:defRPr sz="4700"/>
            </a:lvl6pPr>
            <a:lvl7pPr indent="-527050" lvl="6" marL="3200400" algn="l">
              <a:lnSpc>
                <a:spcPct val="115000"/>
              </a:lnSpc>
              <a:spcBef>
                <a:spcPts val="6200"/>
              </a:spcBef>
              <a:spcAft>
                <a:spcPts val="0"/>
              </a:spcAft>
              <a:buSzPts val="4700"/>
              <a:buChar char="●"/>
              <a:defRPr sz="4700"/>
            </a:lvl7pPr>
            <a:lvl8pPr indent="-527050" lvl="7" marL="3657600" algn="l">
              <a:lnSpc>
                <a:spcPct val="115000"/>
              </a:lnSpc>
              <a:spcBef>
                <a:spcPts val="6200"/>
              </a:spcBef>
              <a:spcAft>
                <a:spcPts val="0"/>
              </a:spcAft>
              <a:buSzPts val="4700"/>
              <a:buChar char="○"/>
              <a:defRPr sz="4700"/>
            </a:lvl8pPr>
            <a:lvl9pPr indent="-527050" lvl="8" marL="4114800" algn="l">
              <a:lnSpc>
                <a:spcPct val="115000"/>
              </a:lnSpc>
              <a:spcBef>
                <a:spcPts val="6200"/>
              </a:spcBef>
              <a:spcAft>
                <a:spcPts val="6200"/>
              </a:spcAft>
              <a:buSzPts val="4700"/>
              <a:buChar char="■"/>
              <a:defRPr sz="4700"/>
            </a:lvl9pPr>
          </a:lstStyle>
          <a:p/>
        </p:txBody>
      </p:sp>
      <p:sp>
        <p:nvSpPr>
          <p:cNvPr id="32" name="Google Shape;32;p8"/>
          <p:cNvSpPr txBox="1"/>
          <p:nvPr>
            <p:ph idx="12" type="sldNum"/>
          </p:nvPr>
        </p:nvSpPr>
        <p:spPr>
          <a:xfrm>
            <a:off x="30500847" y="19896392"/>
            <a:ext cx="1975500" cy="1679400"/>
          </a:xfrm>
          <a:prstGeom prst="rect">
            <a:avLst/>
          </a:prstGeom>
          <a:noFill/>
          <a:ln>
            <a:noFill/>
          </a:ln>
        </p:spPr>
        <p:txBody>
          <a:bodyPr anchorCtr="0" anchor="ctr" bIns="353875" lIns="353875" spcFirstLastPara="1" rIns="353875" wrap="square" tIns="353875">
            <a:noAutofit/>
          </a:bodyPr>
          <a:lstStyle>
            <a:lvl1pPr indent="0" lvl="0"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_POINT">
  <p:cSld name="MAIN_POINT">
    <p:spTree>
      <p:nvGrpSpPr>
        <p:cNvPr id="33" name="Shape 33"/>
        <p:cNvGrpSpPr/>
        <p:nvPr/>
      </p:nvGrpSpPr>
      <p:grpSpPr>
        <a:xfrm>
          <a:off x="0" y="0"/>
          <a:ext cx="0" cy="0"/>
          <a:chOff x="0" y="0"/>
          <a:chExt cx="0" cy="0"/>
        </a:xfrm>
      </p:grpSpPr>
      <p:sp>
        <p:nvSpPr>
          <p:cNvPr id="34" name="Google Shape;34;p9"/>
          <p:cNvSpPr txBox="1"/>
          <p:nvPr>
            <p:ph type="title"/>
          </p:nvPr>
        </p:nvSpPr>
        <p:spPr>
          <a:xfrm>
            <a:off x="1764900" y="1920640"/>
            <a:ext cx="22923900" cy="17454000"/>
          </a:xfrm>
          <a:prstGeom prst="rect">
            <a:avLst/>
          </a:prstGeom>
          <a:noFill/>
          <a:ln>
            <a:noFill/>
          </a:ln>
        </p:spPr>
        <p:txBody>
          <a:bodyPr anchorCtr="0" anchor="ctr" bIns="353875" lIns="353875" spcFirstLastPara="1" rIns="353875" wrap="square" tIns="353875"/>
          <a:lstStyle>
            <a:lvl1pPr lvl="0" algn="l">
              <a:lnSpc>
                <a:spcPct val="100000"/>
              </a:lnSpc>
              <a:spcBef>
                <a:spcPts val="0"/>
              </a:spcBef>
              <a:spcAft>
                <a:spcPts val="0"/>
              </a:spcAft>
              <a:buSzPts val="18600"/>
              <a:buNone/>
              <a:defRPr sz="18600"/>
            </a:lvl1pPr>
            <a:lvl2pPr lvl="1" algn="l">
              <a:lnSpc>
                <a:spcPct val="100000"/>
              </a:lnSpc>
              <a:spcBef>
                <a:spcPts val="0"/>
              </a:spcBef>
              <a:spcAft>
                <a:spcPts val="0"/>
              </a:spcAft>
              <a:buSzPts val="18600"/>
              <a:buNone/>
              <a:defRPr sz="18600"/>
            </a:lvl2pPr>
            <a:lvl3pPr lvl="2" algn="l">
              <a:lnSpc>
                <a:spcPct val="100000"/>
              </a:lnSpc>
              <a:spcBef>
                <a:spcPts val="0"/>
              </a:spcBef>
              <a:spcAft>
                <a:spcPts val="0"/>
              </a:spcAft>
              <a:buSzPts val="18600"/>
              <a:buNone/>
              <a:defRPr sz="18600"/>
            </a:lvl3pPr>
            <a:lvl4pPr lvl="3" algn="l">
              <a:lnSpc>
                <a:spcPct val="100000"/>
              </a:lnSpc>
              <a:spcBef>
                <a:spcPts val="0"/>
              </a:spcBef>
              <a:spcAft>
                <a:spcPts val="0"/>
              </a:spcAft>
              <a:buSzPts val="18600"/>
              <a:buNone/>
              <a:defRPr sz="18600"/>
            </a:lvl4pPr>
            <a:lvl5pPr lvl="4" algn="l">
              <a:lnSpc>
                <a:spcPct val="100000"/>
              </a:lnSpc>
              <a:spcBef>
                <a:spcPts val="0"/>
              </a:spcBef>
              <a:spcAft>
                <a:spcPts val="0"/>
              </a:spcAft>
              <a:buSzPts val="18600"/>
              <a:buNone/>
              <a:defRPr sz="18600"/>
            </a:lvl5pPr>
            <a:lvl6pPr lvl="5" algn="l">
              <a:lnSpc>
                <a:spcPct val="100000"/>
              </a:lnSpc>
              <a:spcBef>
                <a:spcPts val="0"/>
              </a:spcBef>
              <a:spcAft>
                <a:spcPts val="0"/>
              </a:spcAft>
              <a:buSzPts val="18600"/>
              <a:buNone/>
              <a:defRPr sz="18600"/>
            </a:lvl6pPr>
            <a:lvl7pPr lvl="6" algn="l">
              <a:lnSpc>
                <a:spcPct val="100000"/>
              </a:lnSpc>
              <a:spcBef>
                <a:spcPts val="0"/>
              </a:spcBef>
              <a:spcAft>
                <a:spcPts val="0"/>
              </a:spcAft>
              <a:buSzPts val="18600"/>
              <a:buNone/>
              <a:defRPr sz="18600"/>
            </a:lvl7pPr>
            <a:lvl8pPr lvl="7" algn="l">
              <a:lnSpc>
                <a:spcPct val="100000"/>
              </a:lnSpc>
              <a:spcBef>
                <a:spcPts val="0"/>
              </a:spcBef>
              <a:spcAft>
                <a:spcPts val="0"/>
              </a:spcAft>
              <a:buSzPts val="18600"/>
              <a:buNone/>
              <a:defRPr sz="18600"/>
            </a:lvl8pPr>
            <a:lvl9pPr lvl="8" algn="l">
              <a:lnSpc>
                <a:spcPct val="100000"/>
              </a:lnSpc>
              <a:spcBef>
                <a:spcPts val="0"/>
              </a:spcBef>
              <a:spcAft>
                <a:spcPts val="0"/>
              </a:spcAft>
              <a:buSzPts val="18600"/>
              <a:buNone/>
              <a:defRPr sz="18600"/>
            </a:lvl9pPr>
          </a:lstStyle>
          <a:p/>
        </p:txBody>
      </p:sp>
      <p:sp>
        <p:nvSpPr>
          <p:cNvPr id="35" name="Google Shape;35;p9"/>
          <p:cNvSpPr txBox="1"/>
          <p:nvPr>
            <p:ph idx="12" type="sldNum"/>
          </p:nvPr>
        </p:nvSpPr>
        <p:spPr>
          <a:xfrm>
            <a:off x="30500847" y="19896392"/>
            <a:ext cx="1975500" cy="1679400"/>
          </a:xfrm>
          <a:prstGeom prst="rect">
            <a:avLst/>
          </a:prstGeom>
          <a:noFill/>
          <a:ln>
            <a:noFill/>
          </a:ln>
        </p:spPr>
        <p:txBody>
          <a:bodyPr anchorCtr="0" anchor="ctr" bIns="353875" lIns="353875" spcFirstLastPara="1" rIns="353875" wrap="square" tIns="353875">
            <a:noAutofit/>
          </a:bodyPr>
          <a:lstStyle>
            <a:lvl1pPr indent="0" lvl="0"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TITLE_AND_DESCRIPTION">
  <p:cSld name="SECTION_TITLE_AND_DESCRIPTION">
    <p:spTree>
      <p:nvGrpSpPr>
        <p:cNvPr id="36" name="Shape 36"/>
        <p:cNvGrpSpPr/>
        <p:nvPr/>
      </p:nvGrpSpPr>
      <p:grpSpPr>
        <a:xfrm>
          <a:off x="0" y="0"/>
          <a:ext cx="0" cy="0"/>
          <a:chOff x="0" y="0"/>
          <a:chExt cx="0" cy="0"/>
        </a:xfrm>
      </p:grpSpPr>
      <p:sp>
        <p:nvSpPr>
          <p:cNvPr id="37" name="Google Shape;37;p10"/>
          <p:cNvSpPr/>
          <p:nvPr/>
        </p:nvSpPr>
        <p:spPr>
          <a:xfrm>
            <a:off x="16459200" y="-533"/>
            <a:ext cx="16459200" cy="21945600"/>
          </a:xfrm>
          <a:prstGeom prst="rect">
            <a:avLst/>
          </a:prstGeom>
          <a:solidFill>
            <a:schemeClr val="lt2"/>
          </a:solidFill>
          <a:ln>
            <a:noFill/>
          </a:ln>
        </p:spPr>
        <p:txBody>
          <a:bodyPr anchorCtr="0" anchor="ctr" bIns="353875" lIns="353875" spcFirstLastPara="1" rIns="353875" wrap="square" tIns="353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0"/>
          <p:cNvSpPr txBox="1"/>
          <p:nvPr>
            <p:ph type="title"/>
          </p:nvPr>
        </p:nvSpPr>
        <p:spPr>
          <a:xfrm>
            <a:off x="955800" y="5261547"/>
            <a:ext cx="14562900" cy="6324000"/>
          </a:xfrm>
          <a:prstGeom prst="rect">
            <a:avLst/>
          </a:prstGeom>
          <a:noFill/>
          <a:ln>
            <a:noFill/>
          </a:ln>
        </p:spPr>
        <p:txBody>
          <a:bodyPr anchorCtr="0" anchor="b" bIns="353875" lIns="353875" spcFirstLastPara="1" rIns="353875" wrap="square" tIns="353875"/>
          <a:lstStyle>
            <a:lvl1pPr lvl="0" algn="ctr">
              <a:lnSpc>
                <a:spcPct val="100000"/>
              </a:lnSpc>
              <a:spcBef>
                <a:spcPts val="0"/>
              </a:spcBef>
              <a:spcAft>
                <a:spcPts val="0"/>
              </a:spcAft>
              <a:buSzPts val="16200"/>
              <a:buNone/>
              <a:defRPr sz="16200"/>
            </a:lvl1pPr>
            <a:lvl2pPr lvl="1" algn="ctr">
              <a:lnSpc>
                <a:spcPct val="100000"/>
              </a:lnSpc>
              <a:spcBef>
                <a:spcPts val="0"/>
              </a:spcBef>
              <a:spcAft>
                <a:spcPts val="0"/>
              </a:spcAft>
              <a:buSzPts val="16200"/>
              <a:buNone/>
              <a:defRPr sz="16200"/>
            </a:lvl2pPr>
            <a:lvl3pPr lvl="2" algn="ctr">
              <a:lnSpc>
                <a:spcPct val="100000"/>
              </a:lnSpc>
              <a:spcBef>
                <a:spcPts val="0"/>
              </a:spcBef>
              <a:spcAft>
                <a:spcPts val="0"/>
              </a:spcAft>
              <a:buSzPts val="16200"/>
              <a:buNone/>
              <a:defRPr sz="16200"/>
            </a:lvl3pPr>
            <a:lvl4pPr lvl="3" algn="ctr">
              <a:lnSpc>
                <a:spcPct val="100000"/>
              </a:lnSpc>
              <a:spcBef>
                <a:spcPts val="0"/>
              </a:spcBef>
              <a:spcAft>
                <a:spcPts val="0"/>
              </a:spcAft>
              <a:buSzPts val="16200"/>
              <a:buNone/>
              <a:defRPr sz="16200"/>
            </a:lvl4pPr>
            <a:lvl5pPr lvl="4" algn="ctr">
              <a:lnSpc>
                <a:spcPct val="100000"/>
              </a:lnSpc>
              <a:spcBef>
                <a:spcPts val="0"/>
              </a:spcBef>
              <a:spcAft>
                <a:spcPts val="0"/>
              </a:spcAft>
              <a:buSzPts val="16200"/>
              <a:buNone/>
              <a:defRPr sz="16200"/>
            </a:lvl5pPr>
            <a:lvl6pPr lvl="5" algn="ctr">
              <a:lnSpc>
                <a:spcPct val="100000"/>
              </a:lnSpc>
              <a:spcBef>
                <a:spcPts val="0"/>
              </a:spcBef>
              <a:spcAft>
                <a:spcPts val="0"/>
              </a:spcAft>
              <a:buSzPts val="16200"/>
              <a:buNone/>
              <a:defRPr sz="16200"/>
            </a:lvl6pPr>
            <a:lvl7pPr lvl="6" algn="ctr">
              <a:lnSpc>
                <a:spcPct val="100000"/>
              </a:lnSpc>
              <a:spcBef>
                <a:spcPts val="0"/>
              </a:spcBef>
              <a:spcAft>
                <a:spcPts val="0"/>
              </a:spcAft>
              <a:buSzPts val="16200"/>
              <a:buNone/>
              <a:defRPr sz="16200"/>
            </a:lvl7pPr>
            <a:lvl8pPr lvl="7" algn="ctr">
              <a:lnSpc>
                <a:spcPct val="100000"/>
              </a:lnSpc>
              <a:spcBef>
                <a:spcPts val="0"/>
              </a:spcBef>
              <a:spcAft>
                <a:spcPts val="0"/>
              </a:spcAft>
              <a:buSzPts val="16200"/>
              <a:buNone/>
              <a:defRPr sz="16200"/>
            </a:lvl8pPr>
            <a:lvl9pPr lvl="8" algn="ctr">
              <a:lnSpc>
                <a:spcPct val="100000"/>
              </a:lnSpc>
              <a:spcBef>
                <a:spcPts val="0"/>
              </a:spcBef>
              <a:spcAft>
                <a:spcPts val="0"/>
              </a:spcAft>
              <a:buSzPts val="16200"/>
              <a:buNone/>
              <a:defRPr sz="16200"/>
            </a:lvl9pPr>
          </a:lstStyle>
          <a:p/>
        </p:txBody>
      </p:sp>
      <p:sp>
        <p:nvSpPr>
          <p:cNvPr id="39" name="Google Shape;39;p10"/>
          <p:cNvSpPr txBox="1"/>
          <p:nvPr>
            <p:ph idx="1" type="subTitle"/>
          </p:nvPr>
        </p:nvSpPr>
        <p:spPr>
          <a:xfrm>
            <a:off x="955800" y="11959787"/>
            <a:ext cx="14562900" cy="5269500"/>
          </a:xfrm>
          <a:prstGeom prst="rect">
            <a:avLst/>
          </a:prstGeom>
          <a:noFill/>
          <a:ln>
            <a:noFill/>
          </a:ln>
        </p:spPr>
        <p:txBody>
          <a:bodyPr anchorCtr="0" anchor="t" bIns="353875" lIns="353875" spcFirstLastPara="1" rIns="353875" wrap="square" tIns="353875"/>
          <a:lstStyle>
            <a:lvl1pPr lvl="0" algn="ctr">
              <a:lnSpc>
                <a:spcPct val="100000"/>
              </a:lnSpc>
              <a:spcBef>
                <a:spcPts val="0"/>
              </a:spcBef>
              <a:spcAft>
                <a:spcPts val="0"/>
              </a:spcAft>
              <a:buSzPts val="8100"/>
              <a:buNone/>
              <a:defRPr sz="8100"/>
            </a:lvl1pPr>
            <a:lvl2pPr lvl="1" algn="ctr">
              <a:lnSpc>
                <a:spcPct val="100000"/>
              </a:lnSpc>
              <a:spcBef>
                <a:spcPts val="0"/>
              </a:spcBef>
              <a:spcAft>
                <a:spcPts val="0"/>
              </a:spcAft>
              <a:buSzPts val="8100"/>
              <a:buNone/>
              <a:defRPr sz="8100"/>
            </a:lvl2pPr>
            <a:lvl3pPr lvl="2" algn="ctr">
              <a:lnSpc>
                <a:spcPct val="100000"/>
              </a:lnSpc>
              <a:spcBef>
                <a:spcPts val="0"/>
              </a:spcBef>
              <a:spcAft>
                <a:spcPts val="0"/>
              </a:spcAft>
              <a:buSzPts val="8100"/>
              <a:buNone/>
              <a:defRPr sz="8100"/>
            </a:lvl3pPr>
            <a:lvl4pPr lvl="3" algn="ctr">
              <a:lnSpc>
                <a:spcPct val="100000"/>
              </a:lnSpc>
              <a:spcBef>
                <a:spcPts val="0"/>
              </a:spcBef>
              <a:spcAft>
                <a:spcPts val="0"/>
              </a:spcAft>
              <a:buSzPts val="8100"/>
              <a:buNone/>
              <a:defRPr sz="8100"/>
            </a:lvl4pPr>
            <a:lvl5pPr lvl="4" algn="ctr">
              <a:lnSpc>
                <a:spcPct val="100000"/>
              </a:lnSpc>
              <a:spcBef>
                <a:spcPts val="0"/>
              </a:spcBef>
              <a:spcAft>
                <a:spcPts val="0"/>
              </a:spcAft>
              <a:buSzPts val="8100"/>
              <a:buNone/>
              <a:defRPr sz="8100"/>
            </a:lvl5pPr>
            <a:lvl6pPr lvl="5" algn="ctr">
              <a:lnSpc>
                <a:spcPct val="100000"/>
              </a:lnSpc>
              <a:spcBef>
                <a:spcPts val="0"/>
              </a:spcBef>
              <a:spcAft>
                <a:spcPts val="0"/>
              </a:spcAft>
              <a:buSzPts val="8100"/>
              <a:buNone/>
              <a:defRPr sz="8100"/>
            </a:lvl6pPr>
            <a:lvl7pPr lvl="6" algn="ctr">
              <a:lnSpc>
                <a:spcPct val="100000"/>
              </a:lnSpc>
              <a:spcBef>
                <a:spcPts val="0"/>
              </a:spcBef>
              <a:spcAft>
                <a:spcPts val="0"/>
              </a:spcAft>
              <a:buSzPts val="8100"/>
              <a:buNone/>
              <a:defRPr sz="8100"/>
            </a:lvl7pPr>
            <a:lvl8pPr lvl="7" algn="ctr">
              <a:lnSpc>
                <a:spcPct val="100000"/>
              </a:lnSpc>
              <a:spcBef>
                <a:spcPts val="0"/>
              </a:spcBef>
              <a:spcAft>
                <a:spcPts val="0"/>
              </a:spcAft>
              <a:buSzPts val="8100"/>
              <a:buNone/>
              <a:defRPr sz="8100"/>
            </a:lvl8pPr>
            <a:lvl9pPr lvl="8" algn="ctr">
              <a:lnSpc>
                <a:spcPct val="100000"/>
              </a:lnSpc>
              <a:spcBef>
                <a:spcPts val="0"/>
              </a:spcBef>
              <a:spcAft>
                <a:spcPts val="0"/>
              </a:spcAft>
              <a:buSzPts val="8100"/>
              <a:buNone/>
              <a:defRPr sz="8100"/>
            </a:lvl9pPr>
          </a:lstStyle>
          <a:p/>
        </p:txBody>
      </p:sp>
      <p:sp>
        <p:nvSpPr>
          <p:cNvPr id="40" name="Google Shape;40;p10"/>
          <p:cNvSpPr txBox="1"/>
          <p:nvPr>
            <p:ph idx="2" type="body"/>
          </p:nvPr>
        </p:nvSpPr>
        <p:spPr>
          <a:xfrm>
            <a:off x="17782200" y="3089387"/>
            <a:ext cx="13813200" cy="15765600"/>
          </a:xfrm>
          <a:prstGeom prst="rect">
            <a:avLst/>
          </a:prstGeom>
          <a:noFill/>
          <a:ln>
            <a:noFill/>
          </a:ln>
        </p:spPr>
        <p:txBody>
          <a:bodyPr anchorCtr="0" anchor="ctr" bIns="353875" lIns="353875" spcFirstLastPara="1" rIns="353875" wrap="square" tIns="353875"/>
          <a:lstStyle>
            <a:lvl1pPr indent="-666750" lvl="0" marL="457200" algn="l">
              <a:lnSpc>
                <a:spcPct val="115000"/>
              </a:lnSpc>
              <a:spcBef>
                <a:spcPts val="0"/>
              </a:spcBef>
              <a:spcAft>
                <a:spcPts val="0"/>
              </a:spcAft>
              <a:buSzPts val="6900"/>
              <a:buChar char="●"/>
              <a:defRPr/>
            </a:lvl1pPr>
            <a:lvl2pPr indent="-565150" lvl="1" marL="914400" algn="l">
              <a:lnSpc>
                <a:spcPct val="115000"/>
              </a:lnSpc>
              <a:spcBef>
                <a:spcPts val="6200"/>
              </a:spcBef>
              <a:spcAft>
                <a:spcPts val="0"/>
              </a:spcAft>
              <a:buSzPts val="5300"/>
              <a:buChar char="○"/>
              <a:defRPr/>
            </a:lvl2pPr>
            <a:lvl3pPr indent="-565150" lvl="2" marL="1371600" algn="l">
              <a:lnSpc>
                <a:spcPct val="115000"/>
              </a:lnSpc>
              <a:spcBef>
                <a:spcPts val="6200"/>
              </a:spcBef>
              <a:spcAft>
                <a:spcPts val="0"/>
              </a:spcAft>
              <a:buSzPts val="5300"/>
              <a:buChar char="■"/>
              <a:defRPr/>
            </a:lvl3pPr>
            <a:lvl4pPr indent="-565150" lvl="3" marL="1828800" algn="l">
              <a:lnSpc>
                <a:spcPct val="115000"/>
              </a:lnSpc>
              <a:spcBef>
                <a:spcPts val="6200"/>
              </a:spcBef>
              <a:spcAft>
                <a:spcPts val="0"/>
              </a:spcAft>
              <a:buSzPts val="5300"/>
              <a:buChar char="●"/>
              <a:defRPr/>
            </a:lvl4pPr>
            <a:lvl5pPr indent="-565150" lvl="4" marL="2286000" algn="l">
              <a:lnSpc>
                <a:spcPct val="115000"/>
              </a:lnSpc>
              <a:spcBef>
                <a:spcPts val="6200"/>
              </a:spcBef>
              <a:spcAft>
                <a:spcPts val="0"/>
              </a:spcAft>
              <a:buSzPts val="5300"/>
              <a:buChar char="○"/>
              <a:defRPr/>
            </a:lvl5pPr>
            <a:lvl6pPr indent="-565150" lvl="5" marL="2743200" algn="l">
              <a:lnSpc>
                <a:spcPct val="115000"/>
              </a:lnSpc>
              <a:spcBef>
                <a:spcPts val="6200"/>
              </a:spcBef>
              <a:spcAft>
                <a:spcPts val="0"/>
              </a:spcAft>
              <a:buSzPts val="5300"/>
              <a:buChar char="■"/>
              <a:defRPr/>
            </a:lvl6pPr>
            <a:lvl7pPr indent="-565150" lvl="6" marL="3200400" algn="l">
              <a:lnSpc>
                <a:spcPct val="115000"/>
              </a:lnSpc>
              <a:spcBef>
                <a:spcPts val="6200"/>
              </a:spcBef>
              <a:spcAft>
                <a:spcPts val="0"/>
              </a:spcAft>
              <a:buSzPts val="5300"/>
              <a:buChar char="●"/>
              <a:defRPr/>
            </a:lvl7pPr>
            <a:lvl8pPr indent="-565150" lvl="7" marL="3657600" algn="l">
              <a:lnSpc>
                <a:spcPct val="115000"/>
              </a:lnSpc>
              <a:spcBef>
                <a:spcPts val="6200"/>
              </a:spcBef>
              <a:spcAft>
                <a:spcPts val="0"/>
              </a:spcAft>
              <a:buSzPts val="5300"/>
              <a:buChar char="○"/>
              <a:defRPr/>
            </a:lvl8pPr>
            <a:lvl9pPr indent="-565150" lvl="8" marL="4114800" algn="l">
              <a:lnSpc>
                <a:spcPct val="115000"/>
              </a:lnSpc>
              <a:spcBef>
                <a:spcPts val="6200"/>
              </a:spcBef>
              <a:spcAft>
                <a:spcPts val="6200"/>
              </a:spcAft>
              <a:buSzPts val="5300"/>
              <a:buChar char="■"/>
              <a:defRPr/>
            </a:lvl9pPr>
          </a:lstStyle>
          <a:p/>
        </p:txBody>
      </p:sp>
      <p:sp>
        <p:nvSpPr>
          <p:cNvPr id="41" name="Google Shape;41;p10"/>
          <p:cNvSpPr txBox="1"/>
          <p:nvPr>
            <p:ph idx="12" type="sldNum"/>
          </p:nvPr>
        </p:nvSpPr>
        <p:spPr>
          <a:xfrm>
            <a:off x="30500847" y="19896392"/>
            <a:ext cx="1975500" cy="1679400"/>
          </a:xfrm>
          <a:prstGeom prst="rect">
            <a:avLst/>
          </a:prstGeom>
          <a:noFill/>
          <a:ln>
            <a:noFill/>
          </a:ln>
        </p:spPr>
        <p:txBody>
          <a:bodyPr anchorCtr="0" anchor="ctr" bIns="353875" lIns="353875" spcFirstLastPara="1" rIns="353875" wrap="square" tIns="353875">
            <a:noAutofit/>
          </a:bodyPr>
          <a:lstStyle>
            <a:lvl1pPr indent="0" lvl="0"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22120" y="1898773"/>
            <a:ext cx="30674400" cy="2443200"/>
          </a:xfrm>
          <a:prstGeom prst="rect">
            <a:avLst/>
          </a:prstGeom>
          <a:noFill/>
          <a:ln>
            <a:noFill/>
          </a:ln>
        </p:spPr>
        <p:txBody>
          <a:bodyPr anchorCtr="0" anchor="t" bIns="353875" lIns="353875" spcFirstLastPara="1" rIns="353875" wrap="square" tIns="353875"/>
          <a:lstStyle>
            <a:lvl1pPr lvl="0" marR="0" rtl="0" algn="l">
              <a:lnSpc>
                <a:spcPct val="100000"/>
              </a:lnSpc>
              <a:spcBef>
                <a:spcPts val="0"/>
              </a:spcBef>
              <a:spcAft>
                <a:spcPts val="0"/>
              </a:spcAft>
              <a:buClr>
                <a:schemeClr val="dk1"/>
              </a:buClr>
              <a:buSzPts val="10900"/>
              <a:buFont typeface="Arial"/>
              <a:buNone/>
              <a:defRPr b="0" i="0" sz="10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0900"/>
              <a:buFont typeface="Arial"/>
              <a:buNone/>
              <a:defRPr b="0" i="0" sz="109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0900"/>
              <a:buFont typeface="Arial"/>
              <a:buNone/>
              <a:defRPr b="0" i="0" sz="109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0900"/>
              <a:buFont typeface="Arial"/>
              <a:buNone/>
              <a:defRPr b="0" i="0" sz="109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0900"/>
              <a:buFont typeface="Arial"/>
              <a:buNone/>
              <a:defRPr b="0" i="0" sz="109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0900"/>
              <a:buFont typeface="Arial"/>
              <a:buNone/>
              <a:defRPr b="0" i="0" sz="109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0900"/>
              <a:buFont typeface="Arial"/>
              <a:buNone/>
              <a:defRPr b="0" i="0" sz="109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0900"/>
              <a:buFont typeface="Arial"/>
              <a:buNone/>
              <a:defRPr b="0" i="0" sz="109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0900"/>
              <a:buFont typeface="Arial"/>
              <a:buNone/>
              <a:defRPr b="0" i="0" sz="109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1122120" y="4917227"/>
            <a:ext cx="30674400" cy="14576700"/>
          </a:xfrm>
          <a:prstGeom prst="rect">
            <a:avLst/>
          </a:prstGeom>
          <a:noFill/>
          <a:ln>
            <a:noFill/>
          </a:ln>
        </p:spPr>
        <p:txBody>
          <a:bodyPr anchorCtr="0" anchor="t" bIns="353875" lIns="353875" spcFirstLastPara="1" rIns="353875" wrap="square" tIns="353875"/>
          <a:lstStyle>
            <a:lvl1pPr indent="-666750" lvl="0" marL="457200" marR="0" rtl="0" algn="l">
              <a:lnSpc>
                <a:spcPct val="115000"/>
              </a:lnSpc>
              <a:spcBef>
                <a:spcPts val="0"/>
              </a:spcBef>
              <a:spcAft>
                <a:spcPts val="0"/>
              </a:spcAft>
              <a:buClr>
                <a:schemeClr val="dk2"/>
              </a:buClr>
              <a:buSzPts val="6900"/>
              <a:buFont typeface="Arial"/>
              <a:buChar char="●"/>
              <a:defRPr b="0" i="0" sz="6900" u="none" cap="none" strike="noStrike">
                <a:solidFill>
                  <a:schemeClr val="dk2"/>
                </a:solidFill>
                <a:latin typeface="Arial"/>
                <a:ea typeface="Arial"/>
                <a:cs typeface="Arial"/>
                <a:sym typeface="Arial"/>
              </a:defRPr>
            </a:lvl1pPr>
            <a:lvl2pPr indent="-565150" lvl="1" marL="914400" marR="0" rtl="0" algn="l">
              <a:lnSpc>
                <a:spcPct val="115000"/>
              </a:lnSpc>
              <a:spcBef>
                <a:spcPts val="6200"/>
              </a:spcBef>
              <a:spcAft>
                <a:spcPts val="0"/>
              </a:spcAft>
              <a:buClr>
                <a:schemeClr val="dk2"/>
              </a:buClr>
              <a:buSzPts val="5300"/>
              <a:buFont typeface="Arial"/>
              <a:buChar char="○"/>
              <a:defRPr b="0" i="0" sz="5300" u="none" cap="none" strike="noStrike">
                <a:solidFill>
                  <a:schemeClr val="dk2"/>
                </a:solidFill>
                <a:latin typeface="Arial"/>
                <a:ea typeface="Arial"/>
                <a:cs typeface="Arial"/>
                <a:sym typeface="Arial"/>
              </a:defRPr>
            </a:lvl2pPr>
            <a:lvl3pPr indent="-565150" lvl="2" marL="1371600" marR="0" rtl="0" algn="l">
              <a:lnSpc>
                <a:spcPct val="115000"/>
              </a:lnSpc>
              <a:spcBef>
                <a:spcPts val="6200"/>
              </a:spcBef>
              <a:spcAft>
                <a:spcPts val="0"/>
              </a:spcAft>
              <a:buClr>
                <a:schemeClr val="dk2"/>
              </a:buClr>
              <a:buSzPts val="5300"/>
              <a:buFont typeface="Arial"/>
              <a:buChar char="■"/>
              <a:defRPr b="0" i="0" sz="5300" u="none" cap="none" strike="noStrike">
                <a:solidFill>
                  <a:schemeClr val="dk2"/>
                </a:solidFill>
                <a:latin typeface="Arial"/>
                <a:ea typeface="Arial"/>
                <a:cs typeface="Arial"/>
                <a:sym typeface="Arial"/>
              </a:defRPr>
            </a:lvl3pPr>
            <a:lvl4pPr indent="-565150" lvl="3" marL="1828800" marR="0" rtl="0" algn="l">
              <a:lnSpc>
                <a:spcPct val="115000"/>
              </a:lnSpc>
              <a:spcBef>
                <a:spcPts val="6200"/>
              </a:spcBef>
              <a:spcAft>
                <a:spcPts val="0"/>
              </a:spcAft>
              <a:buClr>
                <a:schemeClr val="dk2"/>
              </a:buClr>
              <a:buSzPts val="5300"/>
              <a:buFont typeface="Arial"/>
              <a:buChar char="●"/>
              <a:defRPr b="0" i="0" sz="5300" u="none" cap="none" strike="noStrike">
                <a:solidFill>
                  <a:schemeClr val="dk2"/>
                </a:solidFill>
                <a:latin typeface="Arial"/>
                <a:ea typeface="Arial"/>
                <a:cs typeface="Arial"/>
                <a:sym typeface="Arial"/>
              </a:defRPr>
            </a:lvl4pPr>
            <a:lvl5pPr indent="-565150" lvl="4" marL="2286000" marR="0" rtl="0" algn="l">
              <a:lnSpc>
                <a:spcPct val="115000"/>
              </a:lnSpc>
              <a:spcBef>
                <a:spcPts val="6200"/>
              </a:spcBef>
              <a:spcAft>
                <a:spcPts val="0"/>
              </a:spcAft>
              <a:buClr>
                <a:schemeClr val="dk2"/>
              </a:buClr>
              <a:buSzPts val="5300"/>
              <a:buFont typeface="Arial"/>
              <a:buChar char="○"/>
              <a:defRPr b="0" i="0" sz="5300" u="none" cap="none" strike="noStrike">
                <a:solidFill>
                  <a:schemeClr val="dk2"/>
                </a:solidFill>
                <a:latin typeface="Arial"/>
                <a:ea typeface="Arial"/>
                <a:cs typeface="Arial"/>
                <a:sym typeface="Arial"/>
              </a:defRPr>
            </a:lvl5pPr>
            <a:lvl6pPr indent="-565150" lvl="5" marL="2743200" marR="0" rtl="0" algn="l">
              <a:lnSpc>
                <a:spcPct val="115000"/>
              </a:lnSpc>
              <a:spcBef>
                <a:spcPts val="6200"/>
              </a:spcBef>
              <a:spcAft>
                <a:spcPts val="0"/>
              </a:spcAft>
              <a:buClr>
                <a:schemeClr val="dk2"/>
              </a:buClr>
              <a:buSzPts val="5300"/>
              <a:buFont typeface="Arial"/>
              <a:buChar char="■"/>
              <a:defRPr b="0" i="0" sz="5300" u="none" cap="none" strike="noStrike">
                <a:solidFill>
                  <a:schemeClr val="dk2"/>
                </a:solidFill>
                <a:latin typeface="Arial"/>
                <a:ea typeface="Arial"/>
                <a:cs typeface="Arial"/>
                <a:sym typeface="Arial"/>
              </a:defRPr>
            </a:lvl6pPr>
            <a:lvl7pPr indent="-565150" lvl="6" marL="3200400" marR="0" rtl="0" algn="l">
              <a:lnSpc>
                <a:spcPct val="115000"/>
              </a:lnSpc>
              <a:spcBef>
                <a:spcPts val="6200"/>
              </a:spcBef>
              <a:spcAft>
                <a:spcPts val="0"/>
              </a:spcAft>
              <a:buClr>
                <a:schemeClr val="dk2"/>
              </a:buClr>
              <a:buSzPts val="5300"/>
              <a:buFont typeface="Arial"/>
              <a:buChar char="●"/>
              <a:defRPr b="0" i="0" sz="5300" u="none" cap="none" strike="noStrike">
                <a:solidFill>
                  <a:schemeClr val="dk2"/>
                </a:solidFill>
                <a:latin typeface="Arial"/>
                <a:ea typeface="Arial"/>
                <a:cs typeface="Arial"/>
                <a:sym typeface="Arial"/>
              </a:defRPr>
            </a:lvl7pPr>
            <a:lvl8pPr indent="-565150" lvl="7" marL="3657600" marR="0" rtl="0" algn="l">
              <a:lnSpc>
                <a:spcPct val="115000"/>
              </a:lnSpc>
              <a:spcBef>
                <a:spcPts val="6200"/>
              </a:spcBef>
              <a:spcAft>
                <a:spcPts val="0"/>
              </a:spcAft>
              <a:buClr>
                <a:schemeClr val="dk2"/>
              </a:buClr>
              <a:buSzPts val="5300"/>
              <a:buFont typeface="Arial"/>
              <a:buChar char="○"/>
              <a:defRPr b="0" i="0" sz="5300" u="none" cap="none" strike="noStrike">
                <a:solidFill>
                  <a:schemeClr val="dk2"/>
                </a:solidFill>
                <a:latin typeface="Arial"/>
                <a:ea typeface="Arial"/>
                <a:cs typeface="Arial"/>
                <a:sym typeface="Arial"/>
              </a:defRPr>
            </a:lvl8pPr>
            <a:lvl9pPr indent="-565150" lvl="8" marL="4114800" marR="0" rtl="0" algn="l">
              <a:lnSpc>
                <a:spcPct val="115000"/>
              </a:lnSpc>
              <a:spcBef>
                <a:spcPts val="6200"/>
              </a:spcBef>
              <a:spcAft>
                <a:spcPts val="6200"/>
              </a:spcAft>
              <a:buClr>
                <a:schemeClr val="dk2"/>
              </a:buClr>
              <a:buSzPts val="5300"/>
              <a:buFont typeface="Arial"/>
              <a:buChar char="■"/>
              <a:defRPr b="0" i="0" sz="53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30500847" y="19896392"/>
            <a:ext cx="1975500" cy="1679400"/>
          </a:xfrm>
          <a:prstGeom prst="rect">
            <a:avLst/>
          </a:prstGeom>
          <a:noFill/>
          <a:ln>
            <a:noFill/>
          </a:ln>
        </p:spPr>
        <p:txBody>
          <a:bodyPr anchorCtr="0" anchor="ctr" bIns="353875" lIns="353875" spcFirstLastPara="1" rIns="353875" wrap="square" tIns="353875">
            <a:noAutofit/>
          </a:bodyPr>
          <a:lstStyle>
            <a:lvl1pPr indent="0" lvl="0" marL="0" marR="0" rtl="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3900"/>
              <a:buFont typeface="Arial"/>
              <a:buNone/>
              <a:defRPr b="0" i="0" sz="3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19.png"/><Relationship Id="rId11" Type="http://schemas.openxmlformats.org/officeDocument/2006/relationships/image" Target="../media/image10.jpg"/><Relationship Id="rId22" Type="http://schemas.openxmlformats.org/officeDocument/2006/relationships/image" Target="../media/image15.png"/><Relationship Id="rId10" Type="http://schemas.openxmlformats.org/officeDocument/2006/relationships/image" Target="../media/image13.png"/><Relationship Id="rId21" Type="http://schemas.openxmlformats.org/officeDocument/2006/relationships/image" Target="../media/image18.png"/><Relationship Id="rId13" Type="http://schemas.openxmlformats.org/officeDocument/2006/relationships/image" Target="../media/image12.png"/><Relationship Id="rId12" Type="http://schemas.openxmlformats.org/officeDocument/2006/relationships/image" Target="../media/image8.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20.png"/><Relationship Id="rId15" Type="http://schemas.openxmlformats.org/officeDocument/2006/relationships/image" Target="../media/image9.png"/><Relationship Id="rId14" Type="http://schemas.openxmlformats.org/officeDocument/2006/relationships/image" Target="../media/image11.png"/><Relationship Id="rId17" Type="http://schemas.openxmlformats.org/officeDocument/2006/relationships/image" Target="../media/image1.png"/><Relationship Id="rId16" Type="http://schemas.openxmlformats.org/officeDocument/2006/relationships/image" Target="../media/image14.png"/><Relationship Id="rId5" Type="http://schemas.openxmlformats.org/officeDocument/2006/relationships/image" Target="../media/image2.png"/><Relationship Id="rId19" Type="http://schemas.openxmlformats.org/officeDocument/2006/relationships/image" Target="../media/image17.png"/><Relationship Id="rId6" Type="http://schemas.openxmlformats.org/officeDocument/2006/relationships/image" Target="../media/image3.png"/><Relationship Id="rId18" Type="http://schemas.openxmlformats.org/officeDocument/2006/relationships/image" Target="../media/image5.png"/><Relationship Id="rId7" Type="http://schemas.openxmlformats.org/officeDocument/2006/relationships/image" Target="../media/image7.jpg"/><Relationship Id="rId8"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54" name="Shape 54"/>
        <p:cNvGrpSpPr/>
        <p:nvPr/>
      </p:nvGrpSpPr>
      <p:grpSpPr>
        <a:xfrm>
          <a:off x="0" y="0"/>
          <a:ext cx="0" cy="0"/>
          <a:chOff x="0" y="0"/>
          <a:chExt cx="0" cy="0"/>
        </a:xfrm>
      </p:grpSpPr>
      <p:sp>
        <p:nvSpPr>
          <p:cNvPr id="55" name="Google Shape;55;p14"/>
          <p:cNvSpPr/>
          <p:nvPr/>
        </p:nvSpPr>
        <p:spPr>
          <a:xfrm>
            <a:off x="177905" y="7343082"/>
            <a:ext cx="3833100" cy="540000"/>
          </a:xfrm>
          <a:prstGeom prst="rect">
            <a:avLst/>
          </a:prstGeom>
          <a:noFill/>
          <a:ln>
            <a:noFill/>
          </a:ln>
        </p:spPr>
        <p:txBody>
          <a:bodyPr anchorCtr="0" anchor="ctr" bIns="66325" lIns="132700" spcFirstLastPara="1" rIns="132700" wrap="square" tIns="66325">
            <a:noAutofit/>
          </a:bodyPr>
          <a:lstStyle/>
          <a:p>
            <a:pPr indent="0" lvl="0" marL="0" marR="0" rtl="0" algn="l">
              <a:lnSpc>
                <a:spcPct val="100000"/>
              </a:lnSpc>
              <a:spcBef>
                <a:spcPts val="0"/>
              </a:spcBef>
              <a:spcAft>
                <a:spcPts val="0"/>
              </a:spcAft>
              <a:buClr>
                <a:srgbClr val="000000"/>
              </a:buClr>
              <a:buSzPts val="4100"/>
              <a:buFont typeface="Arial"/>
              <a:buNone/>
            </a:pPr>
            <a:r>
              <a:rPr b="1" i="0" lang="en-US" sz="4100" u="none" cap="none" strike="noStrike">
                <a:solidFill>
                  <a:srgbClr val="FF9608"/>
                </a:solidFill>
                <a:latin typeface="Arial"/>
                <a:ea typeface="Arial"/>
                <a:cs typeface="Arial"/>
                <a:sym typeface="Arial"/>
              </a:rPr>
              <a:t>User Profile</a:t>
            </a:r>
            <a:endParaRPr b="0" i="0" sz="4100" u="none" cap="none" strike="noStrike">
              <a:solidFill>
                <a:srgbClr val="FF9608"/>
              </a:solidFill>
              <a:latin typeface="Arial"/>
              <a:ea typeface="Arial"/>
              <a:cs typeface="Arial"/>
              <a:sym typeface="Arial"/>
            </a:endParaRPr>
          </a:p>
        </p:txBody>
      </p:sp>
      <p:sp>
        <p:nvSpPr>
          <p:cNvPr id="56" name="Google Shape;56;p14"/>
          <p:cNvSpPr txBox="1"/>
          <p:nvPr/>
        </p:nvSpPr>
        <p:spPr>
          <a:xfrm>
            <a:off x="240136" y="3781976"/>
            <a:ext cx="7826100" cy="3078600"/>
          </a:xfrm>
          <a:prstGeom prst="rect">
            <a:avLst/>
          </a:prstGeom>
          <a:noFill/>
          <a:ln>
            <a:noFill/>
          </a:ln>
        </p:spPr>
        <p:txBody>
          <a:bodyPr anchorCtr="0" anchor="t" bIns="33150" lIns="66325" spcFirstLastPara="1" rIns="66325" wrap="square" tIns="33150">
            <a:noAutofit/>
          </a:bodyPr>
          <a:lstStyle/>
          <a:p>
            <a:pPr indent="0" lvl="0" marL="0" marR="0" rtl="0" algn="l">
              <a:lnSpc>
                <a:spcPct val="100000"/>
              </a:lnSpc>
              <a:spcBef>
                <a:spcPts val="0"/>
              </a:spcBef>
              <a:spcAft>
                <a:spcPts val="0"/>
              </a:spcAft>
              <a:buNone/>
            </a:pPr>
            <a:r>
              <a:rPr lang="en-US" sz="2600"/>
              <a:t>AliExpress is an e-commerce portal that enables businesses or individuals to sell their products directly to consumers. It allows users to place and track their orders, request refunds, obtain discounts etc.</a:t>
            </a:r>
            <a:endParaRPr sz="2600"/>
          </a:p>
          <a:p>
            <a:pPr indent="0" lvl="0" marL="0" marR="0" rtl="0" algn="l">
              <a:lnSpc>
                <a:spcPct val="100000"/>
              </a:lnSpc>
              <a:spcBef>
                <a:spcPts val="0"/>
              </a:spcBef>
              <a:spcAft>
                <a:spcPts val="0"/>
              </a:spcAft>
              <a:buNone/>
            </a:pPr>
            <a:r>
              <a:t/>
            </a:r>
            <a:endParaRPr sz="2600"/>
          </a:p>
          <a:p>
            <a:pPr indent="0" lvl="0" marL="0" marR="0" rtl="0" algn="l">
              <a:lnSpc>
                <a:spcPct val="100000"/>
              </a:lnSpc>
              <a:spcBef>
                <a:spcPts val="0"/>
              </a:spcBef>
              <a:spcAft>
                <a:spcPts val="0"/>
              </a:spcAft>
              <a:buNone/>
            </a:pPr>
            <a:r>
              <a:rPr lang="en-US" sz="2600"/>
              <a:t>We evaluated the interface for tasks such as  searching, placing order and managing account.</a:t>
            </a:r>
            <a:endParaRPr sz="2600"/>
          </a:p>
        </p:txBody>
      </p:sp>
      <p:sp>
        <p:nvSpPr>
          <p:cNvPr id="57" name="Google Shape;57;p14"/>
          <p:cNvSpPr/>
          <p:nvPr/>
        </p:nvSpPr>
        <p:spPr>
          <a:xfrm>
            <a:off x="155952" y="2994882"/>
            <a:ext cx="3730500" cy="644700"/>
          </a:xfrm>
          <a:prstGeom prst="rect">
            <a:avLst/>
          </a:prstGeom>
          <a:noFill/>
          <a:ln>
            <a:noFill/>
          </a:ln>
        </p:spPr>
        <p:txBody>
          <a:bodyPr anchorCtr="0" anchor="ctr" bIns="66325" lIns="132700" spcFirstLastPara="1" rIns="132700" wrap="square" tIns="66325">
            <a:noAutofit/>
          </a:bodyPr>
          <a:lstStyle/>
          <a:p>
            <a:pPr indent="0" lvl="0" marL="0" marR="0" rtl="0" algn="l">
              <a:lnSpc>
                <a:spcPct val="100000"/>
              </a:lnSpc>
              <a:spcBef>
                <a:spcPts val="0"/>
              </a:spcBef>
              <a:spcAft>
                <a:spcPts val="0"/>
              </a:spcAft>
              <a:buClr>
                <a:srgbClr val="000000"/>
              </a:buClr>
              <a:buSzPts val="4100"/>
              <a:buFont typeface="Arial"/>
              <a:buNone/>
            </a:pPr>
            <a:r>
              <a:rPr b="1" i="0" lang="en-US" sz="4100" u="none" cap="none" strike="noStrike">
                <a:solidFill>
                  <a:srgbClr val="FF9608"/>
                </a:solidFill>
                <a:latin typeface="Arial"/>
                <a:ea typeface="Arial"/>
                <a:cs typeface="Arial"/>
                <a:sym typeface="Arial"/>
              </a:rPr>
              <a:t>Introduction</a:t>
            </a:r>
            <a:endParaRPr b="0" i="0" sz="4100" u="none" cap="none" strike="noStrike">
              <a:solidFill>
                <a:srgbClr val="FF9608"/>
              </a:solidFill>
              <a:latin typeface="Arial"/>
              <a:ea typeface="Arial"/>
              <a:cs typeface="Arial"/>
              <a:sym typeface="Arial"/>
            </a:endParaRPr>
          </a:p>
        </p:txBody>
      </p:sp>
      <p:sp>
        <p:nvSpPr>
          <p:cNvPr id="58" name="Google Shape;58;p14"/>
          <p:cNvSpPr txBox="1"/>
          <p:nvPr/>
        </p:nvSpPr>
        <p:spPr>
          <a:xfrm>
            <a:off x="8331464" y="696988"/>
            <a:ext cx="16645200" cy="1072500"/>
          </a:xfrm>
          <a:prstGeom prst="rect">
            <a:avLst/>
          </a:prstGeom>
          <a:noFill/>
          <a:ln>
            <a:noFill/>
          </a:ln>
        </p:spPr>
        <p:txBody>
          <a:bodyPr anchorCtr="0" anchor="ctr" bIns="17875" lIns="35675" spcFirstLastPara="1" rIns="35675" wrap="square" tIns="17875">
            <a:noAutofit/>
          </a:bodyPr>
          <a:lstStyle/>
          <a:p>
            <a:pPr indent="0" lvl="0" marL="0" marR="0" rtl="0" algn="ctr">
              <a:lnSpc>
                <a:spcPct val="100000"/>
              </a:lnSpc>
              <a:spcBef>
                <a:spcPts val="0"/>
              </a:spcBef>
              <a:spcAft>
                <a:spcPts val="0"/>
              </a:spcAft>
              <a:buClr>
                <a:srgbClr val="000000"/>
              </a:buClr>
              <a:buSzPts val="8000"/>
              <a:buFont typeface="Arial"/>
              <a:buNone/>
            </a:pPr>
            <a:r>
              <a:rPr b="1" lang="en-US" sz="8000">
                <a:solidFill>
                  <a:schemeClr val="dk1"/>
                </a:solidFill>
              </a:rPr>
              <a:t>AliExpress Web App Redesign</a:t>
            </a:r>
            <a:endParaRPr b="0" i="0" sz="8000" u="none" cap="none" strike="noStrike">
              <a:solidFill>
                <a:srgbClr val="000000"/>
              </a:solidFill>
              <a:latin typeface="Arial"/>
              <a:ea typeface="Arial"/>
              <a:cs typeface="Arial"/>
              <a:sym typeface="Arial"/>
            </a:endParaRPr>
          </a:p>
        </p:txBody>
      </p:sp>
      <p:sp>
        <p:nvSpPr>
          <p:cNvPr id="59" name="Google Shape;59;p14"/>
          <p:cNvSpPr/>
          <p:nvPr/>
        </p:nvSpPr>
        <p:spPr>
          <a:xfrm>
            <a:off x="8738104" y="2931459"/>
            <a:ext cx="2993100" cy="755700"/>
          </a:xfrm>
          <a:prstGeom prst="rect">
            <a:avLst/>
          </a:prstGeom>
          <a:noFill/>
          <a:ln>
            <a:noFill/>
          </a:ln>
        </p:spPr>
        <p:txBody>
          <a:bodyPr anchorCtr="0" anchor="ctr" bIns="66325" lIns="132700" spcFirstLastPara="1" rIns="132700" wrap="square" tIns="66325">
            <a:noAutofit/>
          </a:bodyPr>
          <a:lstStyle/>
          <a:p>
            <a:pPr indent="0" lvl="0" marL="0" marR="0" rtl="0" algn="l">
              <a:lnSpc>
                <a:spcPct val="100000"/>
              </a:lnSpc>
              <a:spcBef>
                <a:spcPts val="0"/>
              </a:spcBef>
              <a:spcAft>
                <a:spcPts val="0"/>
              </a:spcAft>
              <a:buClr>
                <a:srgbClr val="000000"/>
              </a:buClr>
              <a:buSzPts val="4100"/>
              <a:buFont typeface="Arial"/>
              <a:buNone/>
            </a:pPr>
            <a:r>
              <a:rPr b="1" lang="en-US" sz="4100">
                <a:solidFill>
                  <a:srgbClr val="FF9608"/>
                </a:solidFill>
              </a:rPr>
              <a:t>Redesign</a:t>
            </a:r>
            <a:endParaRPr b="0" i="0" sz="4100" u="none" cap="none" strike="noStrike">
              <a:solidFill>
                <a:srgbClr val="FF9608"/>
              </a:solidFill>
              <a:latin typeface="Arial"/>
              <a:ea typeface="Arial"/>
              <a:cs typeface="Arial"/>
              <a:sym typeface="Arial"/>
            </a:endParaRPr>
          </a:p>
        </p:txBody>
      </p:sp>
      <p:sp>
        <p:nvSpPr>
          <p:cNvPr id="60" name="Google Shape;60;p14"/>
          <p:cNvSpPr txBox="1"/>
          <p:nvPr/>
        </p:nvSpPr>
        <p:spPr>
          <a:xfrm>
            <a:off x="8874245" y="8114082"/>
            <a:ext cx="14115000" cy="737700"/>
          </a:xfrm>
          <a:prstGeom prst="rect">
            <a:avLst/>
          </a:prstGeom>
          <a:noFill/>
          <a:ln>
            <a:noFill/>
          </a:ln>
        </p:spPr>
        <p:txBody>
          <a:bodyPr anchorCtr="0" anchor="ctr" bIns="66325" lIns="132700" spcFirstLastPara="1" rIns="132700" wrap="square" tIns="66325">
            <a:noAutofit/>
          </a:bodyPr>
          <a:lstStyle/>
          <a:p>
            <a:pPr indent="0" lvl="0" marL="0" marR="0" rtl="0" algn="l">
              <a:lnSpc>
                <a:spcPct val="100000"/>
              </a:lnSpc>
              <a:spcBef>
                <a:spcPts val="0"/>
              </a:spcBef>
              <a:spcAft>
                <a:spcPts val="0"/>
              </a:spcAft>
              <a:buClr>
                <a:srgbClr val="000000"/>
              </a:buClr>
              <a:buSzPts val="2000"/>
              <a:buFont typeface="Arial"/>
              <a:buNone/>
            </a:pPr>
            <a:r>
              <a:rPr b="1" lang="en-US" sz="2200"/>
              <a:t>Gestalt’s Principles</a:t>
            </a:r>
            <a:r>
              <a:rPr b="0" i="0" lang="en-US" sz="2200" u="none" cap="none" strike="noStrike">
                <a:latin typeface="Arial"/>
                <a:ea typeface="Arial"/>
                <a:cs typeface="Arial"/>
                <a:sym typeface="Arial"/>
              </a:rPr>
              <a:t> - Added a </a:t>
            </a:r>
            <a:r>
              <a:rPr lang="en-US" sz="2200"/>
              <a:t>set of filters on the left side bar which open up after clicking ‘More Refinement’. Keeping filters together is good grouping and makes it easier for user to narrow down results.</a:t>
            </a:r>
            <a:endParaRPr b="0" i="0" sz="2200" u="none" cap="none" strike="noStrike">
              <a:latin typeface="Arial"/>
              <a:ea typeface="Arial"/>
              <a:cs typeface="Arial"/>
              <a:sym typeface="Arial"/>
            </a:endParaRPr>
          </a:p>
        </p:txBody>
      </p:sp>
      <p:sp>
        <p:nvSpPr>
          <p:cNvPr id="61" name="Google Shape;61;p14"/>
          <p:cNvSpPr txBox="1"/>
          <p:nvPr/>
        </p:nvSpPr>
        <p:spPr>
          <a:xfrm>
            <a:off x="8694368" y="3766588"/>
            <a:ext cx="14544300" cy="858000"/>
          </a:xfrm>
          <a:prstGeom prst="rect">
            <a:avLst/>
          </a:prstGeom>
          <a:noFill/>
          <a:ln>
            <a:noFill/>
          </a:ln>
        </p:spPr>
        <p:txBody>
          <a:bodyPr anchorCtr="0" anchor="t" bIns="66325" lIns="132700" spcFirstLastPara="1" rIns="132700" wrap="square" tIns="66325">
            <a:noAutofit/>
          </a:bodyPr>
          <a:lstStyle/>
          <a:p>
            <a:pPr indent="0" lvl="0" marL="0" marR="0" rtl="0" algn="just">
              <a:lnSpc>
                <a:spcPct val="100000"/>
              </a:lnSpc>
              <a:spcBef>
                <a:spcPts val="0"/>
              </a:spcBef>
              <a:spcAft>
                <a:spcPts val="0"/>
              </a:spcAft>
              <a:buClr>
                <a:srgbClr val="000000"/>
              </a:buClr>
              <a:buSzPts val="2000"/>
              <a:buFont typeface="Arial"/>
              <a:buNone/>
            </a:pPr>
            <a:r>
              <a:rPr lang="en-US" sz="2600"/>
              <a:t>Improvements based on engineering psychology and human-computer interaction principles and that meet user expectations and needs were made.</a:t>
            </a:r>
            <a:endParaRPr b="0" i="0" sz="2600" u="none" cap="none" strike="noStrike">
              <a:solidFill>
                <a:srgbClr val="000000"/>
              </a:solidFill>
              <a:latin typeface="Arial"/>
              <a:ea typeface="Arial"/>
              <a:cs typeface="Arial"/>
              <a:sym typeface="Arial"/>
            </a:endParaRPr>
          </a:p>
        </p:txBody>
      </p:sp>
      <p:pic>
        <p:nvPicPr>
          <p:cNvPr id="62" name="Google Shape;62;p14"/>
          <p:cNvPicPr preferRelativeResize="0"/>
          <p:nvPr/>
        </p:nvPicPr>
        <p:blipFill rotWithShape="1">
          <a:blip r:embed="rId3">
            <a:alphaModFix/>
          </a:blip>
          <a:srcRect b="6152" l="0" r="6599" t="0"/>
          <a:stretch/>
        </p:blipFill>
        <p:spPr>
          <a:xfrm>
            <a:off x="8819018" y="3691588"/>
            <a:ext cx="15496628" cy="63494"/>
          </a:xfrm>
          <a:prstGeom prst="rect">
            <a:avLst/>
          </a:prstGeom>
          <a:solidFill>
            <a:schemeClr val="dk1"/>
          </a:solidFill>
          <a:ln cap="flat" cmpd="sng" w="9525">
            <a:solidFill>
              <a:srgbClr val="000000"/>
            </a:solidFill>
            <a:prstDash val="solid"/>
            <a:round/>
            <a:headEnd len="sm" w="sm" type="none"/>
            <a:tailEnd len="sm" w="sm" type="none"/>
          </a:ln>
        </p:spPr>
      </p:pic>
      <p:pic>
        <p:nvPicPr>
          <p:cNvPr descr="A close up of a logo  Description generated with very high confidence" id="63" name="Google Shape;63;p14"/>
          <p:cNvPicPr preferRelativeResize="0"/>
          <p:nvPr/>
        </p:nvPicPr>
        <p:blipFill rotWithShape="1">
          <a:blip r:embed="rId4">
            <a:alphaModFix/>
          </a:blip>
          <a:srcRect b="0" l="0" r="0" t="0"/>
          <a:stretch/>
        </p:blipFill>
        <p:spPr>
          <a:xfrm>
            <a:off x="25117445" y="977753"/>
            <a:ext cx="6497363" cy="1216001"/>
          </a:xfrm>
          <a:prstGeom prst="rect">
            <a:avLst/>
          </a:prstGeom>
          <a:noFill/>
          <a:ln>
            <a:noFill/>
          </a:ln>
        </p:spPr>
      </p:pic>
      <p:sp>
        <p:nvSpPr>
          <p:cNvPr id="64" name="Google Shape;64;p14"/>
          <p:cNvSpPr/>
          <p:nvPr/>
        </p:nvSpPr>
        <p:spPr>
          <a:xfrm>
            <a:off x="24998852" y="17007529"/>
            <a:ext cx="3621300" cy="755700"/>
          </a:xfrm>
          <a:prstGeom prst="rect">
            <a:avLst/>
          </a:prstGeom>
          <a:noFill/>
          <a:ln>
            <a:noFill/>
          </a:ln>
        </p:spPr>
        <p:txBody>
          <a:bodyPr anchorCtr="0" anchor="ctr" bIns="66325" lIns="132700" spcFirstLastPara="1" rIns="132700" wrap="square" tIns="66325">
            <a:noAutofit/>
          </a:bodyPr>
          <a:lstStyle/>
          <a:p>
            <a:pPr indent="0" lvl="0" marL="0" marR="0" rtl="0" algn="l">
              <a:lnSpc>
                <a:spcPct val="100000"/>
              </a:lnSpc>
              <a:spcBef>
                <a:spcPts val="0"/>
              </a:spcBef>
              <a:spcAft>
                <a:spcPts val="0"/>
              </a:spcAft>
              <a:buClr>
                <a:srgbClr val="000000"/>
              </a:buClr>
              <a:buSzPts val="4100"/>
              <a:buFont typeface="Arial"/>
              <a:buNone/>
            </a:pPr>
            <a:r>
              <a:rPr b="1" i="0" lang="en-US" sz="4100" u="none" cap="none" strike="noStrike">
                <a:solidFill>
                  <a:srgbClr val="FF9608"/>
                </a:solidFill>
                <a:latin typeface="Arial"/>
                <a:ea typeface="Arial"/>
                <a:cs typeface="Arial"/>
                <a:sym typeface="Arial"/>
              </a:rPr>
              <a:t>Conclusion </a:t>
            </a:r>
            <a:endParaRPr b="0" i="0" sz="4100" u="none" cap="none" strike="noStrike">
              <a:solidFill>
                <a:srgbClr val="FF9608"/>
              </a:solidFill>
              <a:latin typeface="Arial"/>
              <a:ea typeface="Arial"/>
              <a:cs typeface="Arial"/>
              <a:sym typeface="Arial"/>
            </a:endParaRPr>
          </a:p>
        </p:txBody>
      </p:sp>
      <p:sp>
        <p:nvSpPr>
          <p:cNvPr id="65" name="Google Shape;65;p14"/>
          <p:cNvSpPr/>
          <p:nvPr/>
        </p:nvSpPr>
        <p:spPr>
          <a:xfrm>
            <a:off x="154145" y="16670753"/>
            <a:ext cx="2773500" cy="541800"/>
          </a:xfrm>
          <a:prstGeom prst="rect">
            <a:avLst/>
          </a:prstGeom>
          <a:noFill/>
          <a:ln>
            <a:noFill/>
          </a:ln>
        </p:spPr>
        <p:txBody>
          <a:bodyPr anchorCtr="0" anchor="ctr" bIns="66325" lIns="132700" spcFirstLastPara="1" rIns="132700" wrap="square" tIns="66325">
            <a:noAutofit/>
          </a:bodyPr>
          <a:lstStyle/>
          <a:p>
            <a:pPr indent="0" lvl="0" marL="0" marR="0" rtl="0" algn="l">
              <a:lnSpc>
                <a:spcPct val="100000"/>
              </a:lnSpc>
              <a:spcBef>
                <a:spcPts val="0"/>
              </a:spcBef>
              <a:spcAft>
                <a:spcPts val="0"/>
              </a:spcAft>
              <a:buClr>
                <a:srgbClr val="000000"/>
              </a:buClr>
              <a:buSzPts val="4100"/>
              <a:buFont typeface="Arial"/>
              <a:buNone/>
            </a:pPr>
            <a:r>
              <a:rPr b="1" i="0" lang="en-US" sz="4100" u="none" cap="none" strike="noStrike">
                <a:solidFill>
                  <a:srgbClr val="FF9608"/>
                </a:solidFill>
                <a:latin typeface="Arial"/>
                <a:ea typeface="Arial"/>
                <a:cs typeface="Arial"/>
                <a:sym typeface="Arial"/>
              </a:rPr>
              <a:t>Methods</a:t>
            </a:r>
            <a:endParaRPr b="0" i="0" sz="4100" u="none" cap="none" strike="noStrike">
              <a:solidFill>
                <a:srgbClr val="FF9608"/>
              </a:solidFill>
              <a:latin typeface="Arial"/>
              <a:ea typeface="Arial"/>
              <a:cs typeface="Arial"/>
              <a:sym typeface="Arial"/>
            </a:endParaRPr>
          </a:p>
        </p:txBody>
      </p:sp>
      <p:sp>
        <p:nvSpPr>
          <p:cNvPr id="66" name="Google Shape;66;p14"/>
          <p:cNvSpPr txBox="1"/>
          <p:nvPr/>
        </p:nvSpPr>
        <p:spPr>
          <a:xfrm>
            <a:off x="1702023" y="8107890"/>
            <a:ext cx="2042700" cy="855600"/>
          </a:xfrm>
          <a:prstGeom prst="rect">
            <a:avLst/>
          </a:prstGeom>
          <a:noFill/>
          <a:ln>
            <a:noFill/>
          </a:ln>
        </p:spPr>
        <p:txBody>
          <a:bodyPr anchorCtr="0" anchor="t" bIns="132700" lIns="132700" spcFirstLastPara="1" rIns="132700" wrap="square" tIns="132700">
            <a:noAutofit/>
          </a:bodyPr>
          <a:lstStyle/>
          <a:p>
            <a:pPr indent="0" lvl="0" marL="0" marR="0" rtl="0" algn="l">
              <a:lnSpc>
                <a:spcPct val="100000"/>
              </a:lnSpc>
              <a:spcBef>
                <a:spcPts val="0"/>
              </a:spcBef>
              <a:spcAft>
                <a:spcPts val="0"/>
              </a:spcAft>
              <a:buClr>
                <a:srgbClr val="000000"/>
              </a:buClr>
              <a:buSzPts val="2000"/>
              <a:buFont typeface="Arial"/>
              <a:buNone/>
            </a:pPr>
            <a:r>
              <a:rPr b="1" lang="en-US" sz="2800"/>
              <a:t>Jane Sawyer </a:t>
            </a:r>
            <a:r>
              <a:rPr b="1" i="0" lang="en-US" sz="2800" u="none" cap="none" strike="noStrike">
                <a:solidFill>
                  <a:srgbClr val="000000"/>
                </a:solidFill>
                <a:latin typeface="Arial"/>
                <a:ea typeface="Arial"/>
                <a:cs typeface="Arial"/>
                <a:sym typeface="Arial"/>
              </a:rPr>
              <a:t> </a:t>
            </a:r>
            <a:endParaRPr b="1" i="0" sz="2800" u="none" cap="none" strike="noStrike">
              <a:solidFill>
                <a:srgbClr val="000000"/>
              </a:solidFill>
              <a:latin typeface="Arial"/>
              <a:ea typeface="Arial"/>
              <a:cs typeface="Arial"/>
              <a:sym typeface="Arial"/>
            </a:endParaRPr>
          </a:p>
        </p:txBody>
      </p:sp>
      <p:sp>
        <p:nvSpPr>
          <p:cNvPr id="67" name="Google Shape;67;p14"/>
          <p:cNvSpPr txBox="1"/>
          <p:nvPr/>
        </p:nvSpPr>
        <p:spPr>
          <a:xfrm>
            <a:off x="278836" y="10586400"/>
            <a:ext cx="4045200" cy="6064200"/>
          </a:xfrm>
          <a:prstGeom prst="rect">
            <a:avLst/>
          </a:prstGeom>
          <a:noFill/>
          <a:ln>
            <a:noFill/>
          </a:ln>
        </p:spPr>
        <p:txBody>
          <a:bodyPr anchorCtr="0" anchor="t" bIns="132700" lIns="132700" spcFirstLastPara="1" rIns="132700" wrap="square" tIns="132700">
            <a:noAutofit/>
          </a:bodyPr>
          <a:lstStyle/>
          <a:p>
            <a:pPr indent="0" lvl="0" marL="0" marR="0" rtl="0" algn="l">
              <a:lnSpc>
                <a:spcPct val="100000"/>
              </a:lnSpc>
              <a:spcBef>
                <a:spcPts val="0"/>
              </a:spcBef>
              <a:spcAft>
                <a:spcPts val="0"/>
              </a:spcAft>
              <a:buClr>
                <a:srgbClr val="000000"/>
              </a:buClr>
              <a:buSzPts val="2000"/>
              <a:buFont typeface="Arial"/>
              <a:buNone/>
            </a:pPr>
            <a:r>
              <a:rPr b="0" i="0" lang="en-US" sz="2600" u="none" cap="none" strike="noStrike">
                <a:solidFill>
                  <a:srgbClr val="000000"/>
                </a:solidFill>
                <a:latin typeface="Arial"/>
                <a:ea typeface="Arial"/>
                <a:cs typeface="Arial"/>
                <a:sym typeface="Arial"/>
              </a:rPr>
              <a:t>Goals: </a:t>
            </a:r>
            <a:endParaRPr b="0" i="0" sz="2600" u="none" cap="none" strike="noStrike">
              <a:solidFill>
                <a:srgbClr val="000000"/>
              </a:solidFill>
              <a:latin typeface="Arial"/>
              <a:ea typeface="Arial"/>
              <a:cs typeface="Arial"/>
              <a:sym typeface="Arial"/>
            </a:endParaRPr>
          </a:p>
          <a:p>
            <a:pPr indent="-520700" lvl="0" marL="711200" marR="0" rtl="0" algn="l">
              <a:lnSpc>
                <a:spcPct val="100000"/>
              </a:lnSpc>
              <a:spcBef>
                <a:spcPts val="0"/>
              </a:spcBef>
              <a:spcAft>
                <a:spcPts val="0"/>
              </a:spcAft>
              <a:buSzPts val="2600"/>
              <a:buChar char="●"/>
            </a:pPr>
            <a:r>
              <a:rPr b="0" i="0" lang="en-US" sz="2600" u="none" cap="none" strike="noStrike">
                <a:solidFill>
                  <a:srgbClr val="000000"/>
                </a:solidFill>
                <a:latin typeface="Arial"/>
                <a:ea typeface="Arial"/>
                <a:cs typeface="Arial"/>
                <a:sym typeface="Arial"/>
              </a:rPr>
              <a:t>B</a:t>
            </a:r>
            <a:r>
              <a:rPr lang="en-US" sz="2600"/>
              <a:t>rowse through products, compare prices and reviews among different sellers, and place and track order.</a:t>
            </a:r>
            <a:endParaRPr b="0" i="0" sz="2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600" u="none" cap="none" strike="noStrike">
                <a:solidFill>
                  <a:srgbClr val="000000"/>
                </a:solidFill>
                <a:latin typeface="Arial"/>
                <a:ea typeface="Arial"/>
                <a:cs typeface="Arial"/>
                <a:sym typeface="Arial"/>
              </a:rPr>
              <a:t>Frustrations with </a:t>
            </a:r>
            <a:r>
              <a:rPr lang="en-US" sz="2600"/>
              <a:t>older version of app:</a:t>
            </a:r>
            <a:endParaRPr b="0" i="0" sz="2600" u="none" cap="none" strike="noStrike">
              <a:solidFill>
                <a:srgbClr val="000000"/>
              </a:solidFill>
              <a:latin typeface="Arial"/>
              <a:ea typeface="Arial"/>
              <a:cs typeface="Arial"/>
              <a:sym typeface="Arial"/>
            </a:endParaRPr>
          </a:p>
          <a:p>
            <a:pPr indent="-520700" lvl="0" marL="711200" marR="0" rtl="0" algn="l">
              <a:lnSpc>
                <a:spcPct val="100000"/>
              </a:lnSpc>
              <a:spcBef>
                <a:spcPts val="0"/>
              </a:spcBef>
              <a:spcAft>
                <a:spcPts val="0"/>
              </a:spcAft>
              <a:buSzPts val="2600"/>
              <a:buChar char="●"/>
            </a:pPr>
            <a:r>
              <a:rPr lang="en-US" sz="2600"/>
              <a:t>Too many filters</a:t>
            </a:r>
            <a:endParaRPr sz="2600"/>
          </a:p>
          <a:p>
            <a:pPr indent="-520700" lvl="0" marL="711200" rtl="0" algn="l">
              <a:spcBef>
                <a:spcPts val="0"/>
              </a:spcBef>
              <a:spcAft>
                <a:spcPts val="0"/>
              </a:spcAft>
              <a:buClr>
                <a:schemeClr val="dk1"/>
              </a:buClr>
              <a:buSzPts val="2600"/>
              <a:buChar char="●"/>
            </a:pPr>
            <a:r>
              <a:rPr lang="en-US" sz="2600">
                <a:solidFill>
                  <a:schemeClr val="dk1"/>
                </a:solidFill>
              </a:rPr>
              <a:t>Unable to complete placing order.</a:t>
            </a:r>
            <a:endParaRPr sz="2600"/>
          </a:p>
        </p:txBody>
      </p:sp>
      <p:sp>
        <p:nvSpPr>
          <p:cNvPr id="68" name="Google Shape;68;p14"/>
          <p:cNvSpPr txBox="1"/>
          <p:nvPr/>
        </p:nvSpPr>
        <p:spPr>
          <a:xfrm>
            <a:off x="5874627" y="8189294"/>
            <a:ext cx="2151300" cy="858000"/>
          </a:xfrm>
          <a:prstGeom prst="rect">
            <a:avLst/>
          </a:prstGeom>
          <a:noFill/>
          <a:ln>
            <a:noFill/>
          </a:ln>
        </p:spPr>
        <p:txBody>
          <a:bodyPr anchorCtr="0" anchor="t" bIns="132700" lIns="132700" spcFirstLastPara="1" rIns="132700" wrap="square" tIns="132700">
            <a:noAutofit/>
          </a:bodyPr>
          <a:lstStyle/>
          <a:p>
            <a:pPr indent="0" lvl="0" marL="0" marR="0" rtl="0" algn="l">
              <a:lnSpc>
                <a:spcPct val="100000"/>
              </a:lnSpc>
              <a:spcBef>
                <a:spcPts val="0"/>
              </a:spcBef>
              <a:spcAft>
                <a:spcPts val="0"/>
              </a:spcAft>
              <a:buClr>
                <a:srgbClr val="000000"/>
              </a:buClr>
              <a:buSzPts val="2000"/>
              <a:buFont typeface="Arial"/>
              <a:buNone/>
            </a:pPr>
            <a:r>
              <a:rPr b="1" lang="en-US" sz="2800"/>
              <a:t>Tom Smith</a:t>
            </a:r>
            <a:endParaRPr b="1" i="0" sz="2800" u="none" cap="none" strike="noStrike">
              <a:solidFill>
                <a:srgbClr val="000000"/>
              </a:solidFill>
              <a:latin typeface="Arial"/>
              <a:ea typeface="Arial"/>
              <a:cs typeface="Arial"/>
              <a:sym typeface="Arial"/>
            </a:endParaRPr>
          </a:p>
        </p:txBody>
      </p:sp>
      <p:sp>
        <p:nvSpPr>
          <p:cNvPr id="69" name="Google Shape;69;p14"/>
          <p:cNvSpPr txBox="1"/>
          <p:nvPr/>
        </p:nvSpPr>
        <p:spPr>
          <a:xfrm>
            <a:off x="4448536" y="10544224"/>
            <a:ext cx="4056000" cy="6106500"/>
          </a:xfrm>
          <a:prstGeom prst="rect">
            <a:avLst/>
          </a:prstGeom>
          <a:noFill/>
          <a:ln>
            <a:noFill/>
          </a:ln>
        </p:spPr>
        <p:txBody>
          <a:bodyPr anchorCtr="0" anchor="t" bIns="132700" lIns="132700" spcFirstLastPara="1" rIns="132700" wrap="square" tIns="132700">
            <a:noAutofit/>
          </a:bodyPr>
          <a:lstStyle/>
          <a:p>
            <a:pPr indent="0" lvl="0" marL="0" marR="0" rtl="0" algn="l">
              <a:lnSpc>
                <a:spcPct val="100000"/>
              </a:lnSpc>
              <a:spcBef>
                <a:spcPts val="0"/>
              </a:spcBef>
              <a:spcAft>
                <a:spcPts val="0"/>
              </a:spcAft>
              <a:buClr>
                <a:srgbClr val="000000"/>
              </a:buClr>
              <a:buSzPts val="2000"/>
              <a:buFont typeface="Arial"/>
              <a:buNone/>
            </a:pPr>
            <a:r>
              <a:rPr b="0" i="0" lang="en-US" sz="2600" u="none" cap="none" strike="noStrike">
                <a:solidFill>
                  <a:srgbClr val="000000"/>
                </a:solidFill>
                <a:latin typeface="Arial"/>
                <a:ea typeface="Arial"/>
                <a:cs typeface="Arial"/>
                <a:sym typeface="Arial"/>
              </a:rPr>
              <a:t>Goals: </a:t>
            </a:r>
            <a:endParaRPr b="0" i="0" sz="2600" u="none" cap="none" strike="noStrike">
              <a:solidFill>
                <a:srgbClr val="000000"/>
              </a:solidFill>
              <a:latin typeface="Arial"/>
              <a:ea typeface="Arial"/>
              <a:cs typeface="Arial"/>
              <a:sym typeface="Arial"/>
            </a:endParaRPr>
          </a:p>
          <a:p>
            <a:pPr indent="-520700" lvl="0" marL="711200" marR="0" rtl="0" algn="l">
              <a:lnSpc>
                <a:spcPct val="100000"/>
              </a:lnSpc>
              <a:spcBef>
                <a:spcPts val="0"/>
              </a:spcBef>
              <a:spcAft>
                <a:spcPts val="0"/>
              </a:spcAft>
              <a:buSzPts val="2600"/>
              <a:buChar char="●"/>
            </a:pPr>
            <a:r>
              <a:rPr lang="en-US" sz="2600"/>
              <a:t>Able to search for products and place order quickly.</a:t>
            </a:r>
            <a:endParaRPr sz="2600"/>
          </a:p>
          <a:p>
            <a:pPr indent="-520700" lvl="0" marL="711200" marR="0" rtl="0" algn="l">
              <a:lnSpc>
                <a:spcPct val="100000"/>
              </a:lnSpc>
              <a:spcBef>
                <a:spcPts val="0"/>
              </a:spcBef>
              <a:spcAft>
                <a:spcPts val="0"/>
              </a:spcAft>
              <a:buSzPts val="2600"/>
              <a:buChar char="●"/>
            </a:pPr>
            <a:r>
              <a:rPr lang="en-US" sz="2600"/>
              <a:t>Able to save stores and sellers for future orders.</a:t>
            </a:r>
            <a:endParaRPr sz="2600"/>
          </a:p>
          <a:p>
            <a:pPr indent="0" lvl="0" marL="0" marR="0" rtl="0" algn="l">
              <a:lnSpc>
                <a:spcPct val="100000"/>
              </a:lnSpc>
              <a:spcBef>
                <a:spcPts val="0"/>
              </a:spcBef>
              <a:spcAft>
                <a:spcPts val="0"/>
              </a:spcAft>
              <a:buClr>
                <a:srgbClr val="000000"/>
              </a:buClr>
              <a:buSzPts val="2000"/>
              <a:buFont typeface="Arial"/>
              <a:buNone/>
            </a:pPr>
            <a:r>
              <a:t/>
            </a:r>
            <a:endParaRPr b="0" i="0" sz="2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600" u="none" cap="none" strike="noStrike">
                <a:solidFill>
                  <a:srgbClr val="000000"/>
                </a:solidFill>
                <a:latin typeface="Arial"/>
                <a:ea typeface="Arial"/>
                <a:cs typeface="Arial"/>
                <a:sym typeface="Arial"/>
              </a:rPr>
              <a:t>Frustrations with </a:t>
            </a:r>
            <a:r>
              <a:rPr lang="en-US" sz="2600"/>
              <a:t>older version of </a:t>
            </a:r>
            <a:r>
              <a:rPr b="0" i="0" lang="en-US" sz="2600" u="none" cap="none" strike="noStrike">
                <a:solidFill>
                  <a:srgbClr val="000000"/>
                </a:solidFill>
                <a:latin typeface="Arial"/>
                <a:ea typeface="Arial"/>
                <a:cs typeface="Arial"/>
                <a:sym typeface="Arial"/>
              </a:rPr>
              <a:t>app:</a:t>
            </a:r>
            <a:endParaRPr b="0" i="0" sz="2600" u="none" cap="none" strike="noStrike">
              <a:solidFill>
                <a:srgbClr val="000000"/>
              </a:solidFill>
              <a:latin typeface="Arial"/>
              <a:ea typeface="Arial"/>
              <a:cs typeface="Arial"/>
              <a:sym typeface="Arial"/>
            </a:endParaRPr>
          </a:p>
          <a:p>
            <a:pPr indent="-520700" lvl="0" marL="711200" marR="0" rtl="0" algn="l">
              <a:lnSpc>
                <a:spcPct val="100000"/>
              </a:lnSpc>
              <a:spcBef>
                <a:spcPts val="0"/>
              </a:spcBef>
              <a:spcAft>
                <a:spcPts val="0"/>
              </a:spcAft>
              <a:buSzPts val="2600"/>
              <a:buChar char="●"/>
            </a:pPr>
            <a:r>
              <a:rPr lang="en-US" sz="2600"/>
              <a:t>Too many product variations</a:t>
            </a:r>
            <a:endParaRPr b="0" i="0" sz="2600" u="none" cap="none" strike="noStrike">
              <a:solidFill>
                <a:srgbClr val="000000"/>
              </a:solidFill>
              <a:latin typeface="Arial"/>
              <a:ea typeface="Arial"/>
              <a:cs typeface="Arial"/>
              <a:sym typeface="Arial"/>
            </a:endParaRPr>
          </a:p>
          <a:p>
            <a:pPr indent="-520700" lvl="0" marL="711200" marR="0" rtl="0" algn="l">
              <a:lnSpc>
                <a:spcPct val="100000"/>
              </a:lnSpc>
              <a:spcBef>
                <a:spcPts val="0"/>
              </a:spcBef>
              <a:spcAft>
                <a:spcPts val="0"/>
              </a:spcAft>
              <a:buSzPts val="2600"/>
              <a:buChar char="●"/>
            </a:pPr>
            <a:r>
              <a:rPr lang="en-US" sz="2600"/>
              <a:t>No fast delivery option</a:t>
            </a:r>
            <a:endParaRPr b="0" i="0" sz="2600" u="none" cap="none" strike="noStrike">
              <a:solidFill>
                <a:srgbClr val="000000"/>
              </a:solidFill>
              <a:latin typeface="Arial"/>
              <a:ea typeface="Arial"/>
              <a:cs typeface="Arial"/>
              <a:sym typeface="Arial"/>
            </a:endParaRPr>
          </a:p>
        </p:txBody>
      </p:sp>
      <p:sp>
        <p:nvSpPr>
          <p:cNvPr id="70" name="Google Shape;70;p14"/>
          <p:cNvSpPr txBox="1"/>
          <p:nvPr/>
        </p:nvSpPr>
        <p:spPr>
          <a:xfrm>
            <a:off x="389700" y="9162971"/>
            <a:ext cx="3621300" cy="1373400"/>
          </a:xfrm>
          <a:prstGeom prst="rect">
            <a:avLst/>
          </a:prstGeom>
          <a:noFill/>
          <a:ln>
            <a:noFill/>
          </a:ln>
        </p:spPr>
        <p:txBody>
          <a:bodyPr anchorCtr="0" anchor="t" bIns="132700" lIns="132700" spcFirstLastPara="1" rIns="132700" wrap="square" tIns="132700">
            <a:noAutofit/>
          </a:bodyPr>
          <a:lstStyle/>
          <a:p>
            <a:pPr indent="0" lvl="0" marL="0" marR="0" rtl="0" algn="l">
              <a:lnSpc>
                <a:spcPct val="100000"/>
              </a:lnSpc>
              <a:spcBef>
                <a:spcPts val="0"/>
              </a:spcBef>
              <a:spcAft>
                <a:spcPts val="0"/>
              </a:spcAft>
              <a:buClr>
                <a:srgbClr val="000000"/>
              </a:buClr>
              <a:buSzPts val="2000"/>
              <a:buFont typeface="Arial"/>
              <a:buNone/>
            </a:pPr>
            <a:r>
              <a:rPr b="0" i="0" lang="en-US" sz="2600" u="none" cap="none" strike="noStrike">
                <a:solidFill>
                  <a:srgbClr val="000000"/>
                </a:solidFill>
                <a:latin typeface="Arial"/>
                <a:ea typeface="Arial"/>
                <a:cs typeface="Arial"/>
                <a:sym typeface="Arial"/>
              </a:rPr>
              <a:t>A</a:t>
            </a:r>
            <a:r>
              <a:rPr lang="en-US" sz="2600"/>
              <a:t> hotel receptionist who is an avid online shopper.</a:t>
            </a:r>
            <a:endParaRPr b="0" i="0" sz="2600" u="none" cap="none" strike="noStrike">
              <a:solidFill>
                <a:srgbClr val="000000"/>
              </a:solidFill>
              <a:latin typeface="Arial"/>
              <a:ea typeface="Arial"/>
              <a:cs typeface="Arial"/>
              <a:sym typeface="Arial"/>
            </a:endParaRPr>
          </a:p>
        </p:txBody>
      </p:sp>
      <p:sp>
        <p:nvSpPr>
          <p:cNvPr id="71" name="Google Shape;71;p14"/>
          <p:cNvSpPr txBox="1"/>
          <p:nvPr/>
        </p:nvSpPr>
        <p:spPr>
          <a:xfrm>
            <a:off x="4423827" y="9138424"/>
            <a:ext cx="4221900" cy="1542900"/>
          </a:xfrm>
          <a:prstGeom prst="rect">
            <a:avLst/>
          </a:prstGeom>
          <a:noFill/>
          <a:ln>
            <a:noFill/>
          </a:ln>
        </p:spPr>
        <p:txBody>
          <a:bodyPr anchorCtr="0" anchor="t" bIns="132700" lIns="132700" spcFirstLastPara="1" rIns="132700" wrap="square" tIns="132700">
            <a:noAutofit/>
          </a:bodyPr>
          <a:lstStyle/>
          <a:p>
            <a:pPr indent="0" lvl="0" marL="0" marR="0" rtl="0" algn="l">
              <a:lnSpc>
                <a:spcPct val="100000"/>
              </a:lnSpc>
              <a:spcBef>
                <a:spcPts val="0"/>
              </a:spcBef>
              <a:spcAft>
                <a:spcPts val="0"/>
              </a:spcAft>
              <a:buClr>
                <a:srgbClr val="000000"/>
              </a:buClr>
              <a:buSzPts val="2000"/>
              <a:buFont typeface="Arial"/>
              <a:buNone/>
            </a:pPr>
            <a:r>
              <a:rPr b="0" i="0" lang="en-US" sz="2800" u="none" cap="none" strike="noStrike">
                <a:solidFill>
                  <a:srgbClr val="000000"/>
                </a:solidFill>
                <a:latin typeface="Arial"/>
                <a:ea typeface="Arial"/>
                <a:cs typeface="Arial"/>
                <a:sym typeface="Arial"/>
              </a:rPr>
              <a:t>A</a:t>
            </a:r>
            <a:r>
              <a:rPr lang="en-US" sz="2600"/>
              <a:t>n engineer who only shops online when he is very busy.</a:t>
            </a:r>
            <a:r>
              <a:rPr b="0" i="0" lang="en-US" sz="2600" u="none" cap="none" strike="noStrike">
                <a:solidFill>
                  <a:srgbClr val="000000"/>
                </a:solidFill>
                <a:latin typeface="Arial"/>
                <a:ea typeface="Arial"/>
                <a:cs typeface="Arial"/>
                <a:sym typeface="Arial"/>
              </a:rPr>
              <a:t> </a:t>
            </a:r>
            <a:endParaRPr b="0" i="0" sz="2600" u="none" cap="none" strike="noStrike">
              <a:solidFill>
                <a:srgbClr val="000000"/>
              </a:solidFill>
              <a:latin typeface="Arial"/>
              <a:ea typeface="Arial"/>
              <a:cs typeface="Arial"/>
              <a:sym typeface="Arial"/>
            </a:endParaRPr>
          </a:p>
        </p:txBody>
      </p:sp>
      <p:sp>
        <p:nvSpPr>
          <p:cNvPr id="72" name="Google Shape;72;p14"/>
          <p:cNvSpPr/>
          <p:nvPr/>
        </p:nvSpPr>
        <p:spPr>
          <a:xfrm>
            <a:off x="9131380" y="1841882"/>
            <a:ext cx="14877900" cy="755700"/>
          </a:xfrm>
          <a:prstGeom prst="rect">
            <a:avLst/>
          </a:prstGeom>
          <a:noFill/>
          <a:ln>
            <a:noFill/>
          </a:ln>
        </p:spPr>
        <p:txBody>
          <a:bodyPr anchorCtr="0" anchor="ctr" bIns="66325" lIns="132700" spcFirstLastPara="1" rIns="132700" wrap="square" tIns="66325">
            <a:noAutofit/>
          </a:bodyPr>
          <a:lstStyle/>
          <a:p>
            <a:pPr indent="0" lvl="0" marL="0" marR="0" rtl="0" algn="ctr">
              <a:lnSpc>
                <a:spcPct val="100000"/>
              </a:lnSpc>
              <a:spcBef>
                <a:spcPts val="0"/>
              </a:spcBef>
              <a:spcAft>
                <a:spcPts val="0"/>
              </a:spcAft>
              <a:buClr>
                <a:srgbClr val="000000"/>
              </a:buClr>
              <a:buSzPts val="4100"/>
              <a:buFont typeface="Arial"/>
              <a:buNone/>
            </a:pPr>
            <a:r>
              <a:rPr lang="en-US" sz="3700">
                <a:solidFill>
                  <a:schemeClr val="dk1"/>
                </a:solidFill>
              </a:rPr>
              <a:t>Mohit Shah, Prakruthi Suresh, Sheethal Nagaraja, Shreya Shah</a:t>
            </a:r>
            <a:endParaRPr b="0" i="0" sz="3700" u="none" cap="none" strike="noStrike">
              <a:solidFill>
                <a:schemeClr val="dk1"/>
              </a:solidFill>
              <a:latin typeface="Arial"/>
              <a:ea typeface="Arial"/>
              <a:cs typeface="Arial"/>
              <a:sym typeface="Arial"/>
            </a:endParaRPr>
          </a:p>
        </p:txBody>
      </p:sp>
      <p:sp>
        <p:nvSpPr>
          <p:cNvPr id="73" name="Google Shape;73;p14"/>
          <p:cNvSpPr txBox="1"/>
          <p:nvPr/>
        </p:nvSpPr>
        <p:spPr>
          <a:xfrm>
            <a:off x="25033100" y="17688525"/>
            <a:ext cx="7530900" cy="4180800"/>
          </a:xfrm>
          <a:prstGeom prst="rect">
            <a:avLst/>
          </a:prstGeom>
          <a:noFill/>
          <a:ln>
            <a:noFill/>
          </a:ln>
        </p:spPr>
        <p:txBody>
          <a:bodyPr anchorCtr="0" anchor="t" bIns="132700" lIns="132700" spcFirstLastPara="1" rIns="132700" wrap="square" tIns="132700">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B</a:t>
            </a:r>
            <a:r>
              <a:rPr b="0" i="0" lang="en-US" sz="2600" u="none" cap="none" strike="noStrike">
                <a:solidFill>
                  <a:srgbClr val="000000"/>
                </a:solidFill>
                <a:latin typeface="Arial"/>
                <a:ea typeface="Arial"/>
                <a:cs typeface="Arial"/>
                <a:sym typeface="Arial"/>
              </a:rPr>
              <a:t>ased o</a:t>
            </a:r>
            <a:r>
              <a:rPr lang="en-US" sz="2600"/>
              <a:t>n the results of our user  testing, we redesigned some features of the interface for better usability. </a:t>
            </a:r>
            <a:r>
              <a:rPr b="0" i="0" lang="en-US" sz="2600" u="none" cap="none" strike="noStrike">
                <a:solidFill>
                  <a:srgbClr val="000000"/>
                </a:solidFill>
                <a:latin typeface="Arial"/>
                <a:ea typeface="Arial"/>
                <a:cs typeface="Arial"/>
                <a:sym typeface="Arial"/>
              </a:rPr>
              <a:t>Improvements </a:t>
            </a:r>
            <a:r>
              <a:rPr lang="en-US" sz="2600"/>
              <a:t>were made to the organization of filters, mapping of task to progress bar, rating scale and consistency of the website.</a:t>
            </a:r>
            <a:endParaRPr sz="2600"/>
          </a:p>
          <a:p>
            <a:pPr indent="0" lvl="0" marL="0" marR="0" rtl="0" algn="l">
              <a:lnSpc>
                <a:spcPct val="100000"/>
              </a:lnSpc>
              <a:spcBef>
                <a:spcPts val="0"/>
              </a:spcBef>
              <a:spcAft>
                <a:spcPts val="0"/>
              </a:spcAft>
              <a:buNone/>
            </a:pPr>
            <a:r>
              <a:t/>
            </a:r>
            <a:endParaRPr sz="2600"/>
          </a:p>
          <a:p>
            <a:pPr indent="0" lvl="0" marL="0" marR="0" rtl="0" algn="l">
              <a:lnSpc>
                <a:spcPct val="100000"/>
              </a:lnSpc>
              <a:spcBef>
                <a:spcPts val="0"/>
              </a:spcBef>
              <a:spcAft>
                <a:spcPts val="0"/>
              </a:spcAft>
              <a:buNone/>
            </a:pPr>
            <a:r>
              <a:rPr lang="en-US" sz="2600"/>
              <a:t>Users showed improved satisfaction and reduced task completion time using the redesigned version of the web app.</a:t>
            </a:r>
            <a:endParaRPr sz="2600"/>
          </a:p>
        </p:txBody>
      </p:sp>
      <p:sp>
        <p:nvSpPr>
          <p:cNvPr id="74" name="Google Shape;74;p14"/>
          <p:cNvSpPr txBox="1"/>
          <p:nvPr/>
        </p:nvSpPr>
        <p:spPr>
          <a:xfrm>
            <a:off x="8881650" y="12791962"/>
            <a:ext cx="14544300" cy="467700"/>
          </a:xfrm>
          <a:prstGeom prst="rect">
            <a:avLst/>
          </a:prstGeom>
          <a:noFill/>
          <a:ln>
            <a:noFill/>
          </a:ln>
        </p:spPr>
        <p:txBody>
          <a:bodyPr anchorCtr="0" anchor="t" bIns="132700" lIns="132700" spcFirstLastPara="1" rIns="132700" wrap="square" tIns="132700">
            <a:noAutofit/>
          </a:bodyPr>
          <a:lstStyle/>
          <a:p>
            <a:pPr indent="0" lvl="0" marL="0" marR="0" rtl="0" algn="l">
              <a:lnSpc>
                <a:spcPct val="100000"/>
              </a:lnSpc>
              <a:spcBef>
                <a:spcPts val="0"/>
              </a:spcBef>
              <a:spcAft>
                <a:spcPts val="0"/>
              </a:spcAft>
              <a:buClr>
                <a:srgbClr val="000000"/>
              </a:buClr>
              <a:buSzPts val="2000"/>
              <a:buFont typeface="Arial"/>
              <a:buNone/>
            </a:pPr>
            <a:r>
              <a:rPr lang="en-US" sz="2200"/>
              <a:t>Better </a:t>
            </a:r>
            <a:r>
              <a:rPr b="1" lang="en-US" sz="2200"/>
              <a:t>feedforward </a:t>
            </a:r>
            <a:r>
              <a:rPr lang="en-US" sz="2200"/>
              <a:t>- progress bar matches with information on the page.</a:t>
            </a:r>
            <a:endParaRPr b="1" i="0" sz="2200" u="none" cap="none" strike="noStrike">
              <a:latin typeface="Arial"/>
              <a:ea typeface="Arial"/>
              <a:cs typeface="Arial"/>
              <a:sym typeface="Arial"/>
            </a:endParaRPr>
          </a:p>
        </p:txBody>
      </p:sp>
      <p:sp>
        <p:nvSpPr>
          <p:cNvPr id="75" name="Google Shape;75;p14"/>
          <p:cNvSpPr txBox="1"/>
          <p:nvPr/>
        </p:nvSpPr>
        <p:spPr>
          <a:xfrm>
            <a:off x="265000" y="17517924"/>
            <a:ext cx="7973700" cy="4026000"/>
          </a:xfrm>
          <a:prstGeom prst="rect">
            <a:avLst/>
          </a:prstGeom>
          <a:noFill/>
          <a:ln>
            <a:noFill/>
          </a:ln>
        </p:spPr>
        <p:txBody>
          <a:bodyPr anchorCtr="0" anchor="t" bIns="33150" lIns="66325" spcFirstLastPara="1" rIns="66325" wrap="square" tIns="33150">
            <a:noAutofit/>
          </a:bodyPr>
          <a:lstStyle/>
          <a:p>
            <a:pPr indent="0" lvl="0" marL="0" marR="0" rtl="0" algn="l">
              <a:lnSpc>
                <a:spcPct val="100000"/>
              </a:lnSpc>
              <a:spcBef>
                <a:spcPts val="0"/>
              </a:spcBef>
              <a:spcAft>
                <a:spcPts val="0"/>
              </a:spcAft>
              <a:buClr>
                <a:srgbClr val="000000"/>
              </a:buClr>
              <a:buSzPts val="2000"/>
              <a:buFont typeface="Arial"/>
              <a:buNone/>
            </a:pPr>
            <a:r>
              <a:rPr lang="en-US" sz="2600">
                <a:solidFill>
                  <a:schemeClr val="dk1"/>
                </a:solidFill>
              </a:rPr>
              <a:t>To obtain data about user preferences and pain points, we conducted user testing with the Think Aloud Technique. A survey was also administered to the participants to gather information about their shopping behavior and satisfaction with the interface.</a:t>
            </a:r>
            <a:endParaRPr b="0" i="0" sz="2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lang="en-US" sz="2600"/>
              <a:t>The user testing data provided areas of focus for the redesign of the web app. The design and interactive prototype were created using Adobe XD.</a:t>
            </a:r>
            <a:endParaRPr b="0" i="0" sz="2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600" u="none" cap="none" strike="noStrike">
              <a:solidFill>
                <a:schemeClr val="dk1"/>
              </a:solidFill>
              <a:latin typeface="Arial"/>
              <a:ea typeface="Arial"/>
              <a:cs typeface="Arial"/>
              <a:sym typeface="Arial"/>
            </a:endParaRPr>
          </a:p>
        </p:txBody>
      </p:sp>
      <p:sp>
        <p:nvSpPr>
          <p:cNvPr id="76" name="Google Shape;76;p14"/>
          <p:cNvSpPr txBox="1"/>
          <p:nvPr/>
        </p:nvSpPr>
        <p:spPr>
          <a:xfrm>
            <a:off x="8839786" y="16896388"/>
            <a:ext cx="15323700" cy="467700"/>
          </a:xfrm>
          <a:prstGeom prst="rect">
            <a:avLst/>
          </a:prstGeom>
          <a:noFill/>
          <a:ln>
            <a:noFill/>
          </a:ln>
        </p:spPr>
        <p:txBody>
          <a:bodyPr anchorCtr="0" anchor="t" bIns="132700" lIns="132700" spcFirstLastPara="1" rIns="132700" wrap="square" tIns="132700">
            <a:noAutofit/>
          </a:bodyPr>
          <a:lstStyle/>
          <a:p>
            <a:pPr indent="0" lvl="0" marL="0" marR="0" rtl="0" algn="l">
              <a:lnSpc>
                <a:spcPct val="100000"/>
              </a:lnSpc>
              <a:spcBef>
                <a:spcPts val="0"/>
              </a:spcBef>
              <a:spcAft>
                <a:spcPts val="0"/>
              </a:spcAft>
              <a:buClr>
                <a:srgbClr val="000000"/>
              </a:buClr>
              <a:buSzPts val="2000"/>
              <a:buFont typeface="Arial"/>
              <a:buNone/>
            </a:pPr>
            <a:r>
              <a:rPr lang="en-US" sz="2200"/>
              <a:t>Changed Rating scale</a:t>
            </a:r>
            <a:r>
              <a:rPr lang="en-US" sz="2200"/>
              <a:t>s</a:t>
            </a:r>
            <a:r>
              <a:rPr lang="en-US" sz="2200"/>
              <a:t> for better and obvious understanding - </a:t>
            </a:r>
            <a:r>
              <a:rPr b="0" i="0" lang="en-US" sz="2200" u="none" cap="none" strike="noStrike">
                <a:latin typeface="Arial"/>
                <a:ea typeface="Arial"/>
                <a:cs typeface="Arial"/>
                <a:sym typeface="Arial"/>
              </a:rPr>
              <a:t> </a:t>
            </a:r>
            <a:r>
              <a:rPr b="1" lang="en-US" sz="2200"/>
              <a:t>Top down</a:t>
            </a:r>
            <a:r>
              <a:rPr b="1" i="0" lang="en-US" sz="2200" u="none" cap="none" strike="noStrike">
                <a:latin typeface="Arial"/>
                <a:ea typeface="Arial"/>
                <a:cs typeface="Arial"/>
                <a:sym typeface="Arial"/>
              </a:rPr>
              <a:t> Principle</a:t>
            </a:r>
            <a:endParaRPr b="1" i="0" sz="2200" u="none" cap="none" strike="noStrike">
              <a:latin typeface="Arial"/>
              <a:ea typeface="Arial"/>
              <a:cs typeface="Arial"/>
              <a:sym typeface="Arial"/>
            </a:endParaRPr>
          </a:p>
        </p:txBody>
      </p:sp>
      <p:sp>
        <p:nvSpPr>
          <p:cNvPr id="77" name="Google Shape;77;p14"/>
          <p:cNvSpPr txBox="1"/>
          <p:nvPr/>
        </p:nvSpPr>
        <p:spPr>
          <a:xfrm>
            <a:off x="8916027" y="21023929"/>
            <a:ext cx="15323700" cy="737700"/>
          </a:xfrm>
          <a:prstGeom prst="rect">
            <a:avLst/>
          </a:prstGeom>
          <a:noFill/>
          <a:ln>
            <a:noFill/>
          </a:ln>
        </p:spPr>
        <p:txBody>
          <a:bodyPr anchorCtr="0" anchor="t" bIns="132700" lIns="132700" spcFirstLastPara="1" rIns="132700" wrap="square" tIns="132700">
            <a:noAutofit/>
          </a:bodyPr>
          <a:lstStyle/>
          <a:p>
            <a:pPr indent="0" lvl="0" marL="0" marR="0" rtl="0" algn="l">
              <a:lnSpc>
                <a:spcPct val="100000"/>
              </a:lnSpc>
              <a:spcBef>
                <a:spcPts val="0"/>
              </a:spcBef>
              <a:spcAft>
                <a:spcPts val="0"/>
              </a:spcAft>
              <a:buClr>
                <a:srgbClr val="000000"/>
              </a:buClr>
              <a:buSzPts val="2000"/>
              <a:buFont typeface="Arial"/>
              <a:buNone/>
            </a:pPr>
            <a:r>
              <a:rPr lang="en-US" sz="2200"/>
              <a:t>Redesigned page to make it consistent with the website - </a:t>
            </a:r>
            <a:r>
              <a:rPr b="1" lang="en-US" sz="2200"/>
              <a:t>Consistency and Standards  </a:t>
            </a:r>
            <a:endParaRPr b="1" i="0" sz="2200" u="none" cap="none" strike="noStrike">
              <a:latin typeface="Arial"/>
              <a:ea typeface="Arial"/>
              <a:cs typeface="Arial"/>
              <a:sym typeface="Arial"/>
            </a:endParaRPr>
          </a:p>
        </p:txBody>
      </p:sp>
      <p:pic>
        <p:nvPicPr>
          <p:cNvPr id="78" name="Google Shape;78;p14"/>
          <p:cNvPicPr preferRelativeResize="0"/>
          <p:nvPr/>
        </p:nvPicPr>
        <p:blipFill rotWithShape="1">
          <a:blip r:embed="rId5">
            <a:alphaModFix/>
          </a:blip>
          <a:srcRect b="0" l="0" r="0" t="0"/>
          <a:stretch/>
        </p:blipFill>
        <p:spPr>
          <a:xfrm flipH="1">
            <a:off x="15863006" y="6171480"/>
            <a:ext cx="467501" cy="467576"/>
          </a:xfrm>
          <a:prstGeom prst="rect">
            <a:avLst/>
          </a:prstGeom>
          <a:noFill/>
          <a:ln>
            <a:noFill/>
          </a:ln>
        </p:spPr>
      </p:pic>
      <p:pic>
        <p:nvPicPr>
          <p:cNvPr id="79" name="Google Shape;79;p14"/>
          <p:cNvPicPr preferRelativeResize="0"/>
          <p:nvPr/>
        </p:nvPicPr>
        <p:blipFill rotWithShape="1">
          <a:blip r:embed="rId5">
            <a:alphaModFix/>
          </a:blip>
          <a:srcRect b="0" l="0" r="0" t="0"/>
          <a:stretch/>
        </p:blipFill>
        <p:spPr>
          <a:xfrm flipH="1">
            <a:off x="15021740" y="10905953"/>
            <a:ext cx="467506" cy="467506"/>
          </a:xfrm>
          <a:prstGeom prst="rect">
            <a:avLst/>
          </a:prstGeom>
          <a:noFill/>
          <a:ln>
            <a:noFill/>
          </a:ln>
        </p:spPr>
      </p:pic>
      <p:pic>
        <p:nvPicPr>
          <p:cNvPr id="80" name="Google Shape;80;p14"/>
          <p:cNvPicPr preferRelativeResize="0"/>
          <p:nvPr/>
        </p:nvPicPr>
        <p:blipFill rotWithShape="1">
          <a:blip r:embed="rId6">
            <a:alphaModFix/>
          </a:blip>
          <a:srcRect b="0" l="0" r="0" t="0"/>
          <a:stretch/>
        </p:blipFill>
        <p:spPr>
          <a:xfrm>
            <a:off x="9816847" y="6381158"/>
            <a:ext cx="737926" cy="737926"/>
          </a:xfrm>
          <a:prstGeom prst="rect">
            <a:avLst/>
          </a:prstGeom>
          <a:noFill/>
          <a:ln>
            <a:noFill/>
          </a:ln>
        </p:spPr>
      </p:pic>
      <p:pic>
        <p:nvPicPr>
          <p:cNvPr id="81" name="Google Shape;81;p14"/>
          <p:cNvPicPr preferRelativeResize="0"/>
          <p:nvPr/>
        </p:nvPicPr>
        <p:blipFill rotWithShape="1">
          <a:blip r:embed="rId7">
            <a:alphaModFix/>
          </a:blip>
          <a:srcRect b="33536" l="0" r="0" t="36332"/>
          <a:stretch/>
        </p:blipFill>
        <p:spPr>
          <a:xfrm>
            <a:off x="1034468" y="711459"/>
            <a:ext cx="6495304" cy="1542918"/>
          </a:xfrm>
          <a:prstGeom prst="rect">
            <a:avLst/>
          </a:prstGeom>
          <a:noFill/>
          <a:ln>
            <a:noFill/>
          </a:ln>
        </p:spPr>
      </p:pic>
      <p:pic>
        <p:nvPicPr>
          <p:cNvPr id="82" name="Google Shape;82;p14"/>
          <p:cNvPicPr preferRelativeResize="0"/>
          <p:nvPr/>
        </p:nvPicPr>
        <p:blipFill>
          <a:blip r:embed="rId8">
            <a:alphaModFix/>
          </a:blip>
          <a:stretch>
            <a:fillRect/>
          </a:stretch>
        </p:blipFill>
        <p:spPr>
          <a:xfrm>
            <a:off x="4423846" y="8210194"/>
            <a:ext cx="1201394" cy="855548"/>
          </a:xfrm>
          <a:prstGeom prst="rect">
            <a:avLst/>
          </a:prstGeom>
          <a:noFill/>
          <a:ln>
            <a:noFill/>
          </a:ln>
        </p:spPr>
      </p:pic>
      <p:pic>
        <p:nvPicPr>
          <p:cNvPr id="83" name="Google Shape;83;p14"/>
          <p:cNvPicPr preferRelativeResize="0"/>
          <p:nvPr/>
        </p:nvPicPr>
        <p:blipFill>
          <a:blip r:embed="rId9">
            <a:alphaModFix/>
          </a:blip>
          <a:stretch>
            <a:fillRect/>
          </a:stretch>
        </p:blipFill>
        <p:spPr>
          <a:xfrm>
            <a:off x="8950925" y="5024126"/>
            <a:ext cx="5980176" cy="2884786"/>
          </a:xfrm>
          <a:prstGeom prst="rect">
            <a:avLst/>
          </a:prstGeom>
          <a:noFill/>
          <a:ln>
            <a:noFill/>
          </a:ln>
        </p:spPr>
      </p:pic>
      <p:pic>
        <p:nvPicPr>
          <p:cNvPr id="84" name="Google Shape;84;p14"/>
          <p:cNvPicPr preferRelativeResize="0"/>
          <p:nvPr/>
        </p:nvPicPr>
        <p:blipFill rotWithShape="1">
          <a:blip r:embed="rId10">
            <a:alphaModFix/>
          </a:blip>
          <a:srcRect b="21555" l="0" r="0" t="33734"/>
          <a:stretch/>
        </p:blipFill>
        <p:spPr>
          <a:xfrm>
            <a:off x="17214125" y="4916550"/>
            <a:ext cx="5980176" cy="2880358"/>
          </a:xfrm>
          <a:prstGeom prst="rect">
            <a:avLst/>
          </a:prstGeom>
          <a:noFill/>
          <a:ln>
            <a:noFill/>
          </a:ln>
        </p:spPr>
      </p:pic>
      <p:pic>
        <p:nvPicPr>
          <p:cNvPr id="85" name="Google Shape;85;p14"/>
          <p:cNvPicPr preferRelativeResize="0"/>
          <p:nvPr/>
        </p:nvPicPr>
        <p:blipFill>
          <a:blip r:embed="rId11">
            <a:alphaModFix/>
          </a:blip>
          <a:stretch>
            <a:fillRect/>
          </a:stretch>
        </p:blipFill>
        <p:spPr>
          <a:xfrm>
            <a:off x="367724" y="8171250"/>
            <a:ext cx="1201400" cy="857975"/>
          </a:xfrm>
          <a:prstGeom prst="rect">
            <a:avLst/>
          </a:prstGeom>
          <a:noFill/>
          <a:ln>
            <a:noFill/>
          </a:ln>
        </p:spPr>
      </p:pic>
      <p:sp>
        <p:nvSpPr>
          <p:cNvPr id="86" name="Google Shape;86;p14"/>
          <p:cNvSpPr/>
          <p:nvPr/>
        </p:nvSpPr>
        <p:spPr>
          <a:xfrm>
            <a:off x="9131380" y="6715387"/>
            <a:ext cx="616500" cy="145200"/>
          </a:xfrm>
          <a:prstGeom prst="rect">
            <a:avLst/>
          </a:prstGeom>
          <a:noFill/>
          <a:ln cap="flat" cmpd="sng" w="19050">
            <a:solidFill>
              <a:srgbClr val="FF0000"/>
            </a:solidFill>
            <a:prstDash val="solid"/>
            <a:round/>
            <a:headEnd len="sm" w="sm" type="none"/>
            <a:tailEnd len="sm" w="sm" type="none"/>
          </a:ln>
        </p:spPr>
        <p:txBody>
          <a:bodyPr anchorCtr="0" anchor="ctr" bIns="142750" lIns="142750" spcFirstLastPara="1" rIns="142750" wrap="square" tIns="142750">
            <a:noAutofit/>
          </a:bodyPr>
          <a:lstStyle/>
          <a:p>
            <a:pPr indent="0" lvl="0" marL="0" rtl="0" algn="l">
              <a:spcBef>
                <a:spcPts val="0"/>
              </a:spcBef>
              <a:spcAft>
                <a:spcPts val="0"/>
              </a:spcAft>
              <a:buNone/>
            </a:pPr>
            <a:r>
              <a:t/>
            </a:r>
            <a:endParaRPr/>
          </a:p>
        </p:txBody>
      </p:sp>
      <p:sp>
        <p:nvSpPr>
          <p:cNvPr id="87" name="Google Shape;87;p14"/>
          <p:cNvSpPr/>
          <p:nvPr/>
        </p:nvSpPr>
        <p:spPr>
          <a:xfrm>
            <a:off x="17338600" y="5231850"/>
            <a:ext cx="820500" cy="2469300"/>
          </a:xfrm>
          <a:prstGeom prst="rect">
            <a:avLst/>
          </a:prstGeom>
          <a:noFill/>
          <a:ln cap="flat" cmpd="sng" w="19050">
            <a:solidFill>
              <a:srgbClr val="FF0000"/>
            </a:solidFill>
            <a:prstDash val="solid"/>
            <a:round/>
            <a:headEnd len="sm" w="sm" type="none"/>
            <a:tailEnd len="sm" w="sm" type="none"/>
          </a:ln>
        </p:spPr>
        <p:txBody>
          <a:bodyPr anchorCtr="0" anchor="ctr" bIns="142750" lIns="142750" spcFirstLastPara="1" rIns="142750" wrap="square" tIns="142750">
            <a:noAutofit/>
          </a:bodyPr>
          <a:lstStyle/>
          <a:p>
            <a:pPr indent="0" lvl="0" marL="0" rtl="0" algn="l">
              <a:spcBef>
                <a:spcPts val="0"/>
              </a:spcBef>
              <a:spcAft>
                <a:spcPts val="0"/>
              </a:spcAft>
              <a:buNone/>
            </a:pPr>
            <a:r>
              <a:t/>
            </a:r>
            <a:endParaRPr/>
          </a:p>
        </p:txBody>
      </p:sp>
      <p:sp>
        <p:nvSpPr>
          <p:cNvPr id="88" name="Google Shape;88;p14"/>
          <p:cNvSpPr txBox="1"/>
          <p:nvPr/>
        </p:nvSpPr>
        <p:spPr>
          <a:xfrm>
            <a:off x="25053627" y="3889553"/>
            <a:ext cx="7530900" cy="2384100"/>
          </a:xfrm>
          <a:prstGeom prst="rect">
            <a:avLst/>
          </a:prstGeom>
          <a:noFill/>
          <a:ln>
            <a:noFill/>
          </a:ln>
        </p:spPr>
        <p:txBody>
          <a:bodyPr anchorCtr="0" anchor="t" bIns="33150" lIns="66325" spcFirstLastPara="1" rIns="66325" wrap="square" tIns="33150">
            <a:noAutofit/>
          </a:bodyPr>
          <a:lstStyle/>
          <a:p>
            <a:pPr indent="0" lvl="0" marL="0" marR="0" rtl="0" algn="l">
              <a:lnSpc>
                <a:spcPct val="100000"/>
              </a:lnSpc>
              <a:spcBef>
                <a:spcPts val="0"/>
              </a:spcBef>
              <a:spcAft>
                <a:spcPts val="0"/>
              </a:spcAft>
              <a:buNone/>
            </a:pPr>
            <a:r>
              <a:rPr lang="en-US" sz="2600">
                <a:solidFill>
                  <a:schemeClr val="dk1"/>
                </a:solidFill>
              </a:rPr>
              <a:t>Some notable differences in results were found between the two versions of the interfaces.</a:t>
            </a:r>
            <a:endParaRPr sz="2600">
              <a:solidFill>
                <a:schemeClr val="dk1"/>
              </a:solidFill>
            </a:endParaRPr>
          </a:p>
          <a:p>
            <a:pPr indent="0" lvl="0" marL="0" marR="0" rtl="0" algn="l">
              <a:lnSpc>
                <a:spcPct val="100000"/>
              </a:lnSpc>
              <a:spcBef>
                <a:spcPts val="0"/>
              </a:spcBef>
              <a:spcAft>
                <a:spcPts val="0"/>
              </a:spcAft>
              <a:buNone/>
            </a:pPr>
            <a:r>
              <a:rPr lang="en-US" sz="2600">
                <a:solidFill>
                  <a:schemeClr val="dk1"/>
                </a:solidFill>
              </a:rPr>
              <a:t>The average satisfaction rating for the previous interface was 7 whereas that for the redesigned interface was 7.6.</a:t>
            </a:r>
            <a:endParaRPr sz="2600">
              <a:solidFill>
                <a:schemeClr val="dk1"/>
              </a:solidFill>
            </a:endParaRPr>
          </a:p>
        </p:txBody>
      </p:sp>
      <p:sp>
        <p:nvSpPr>
          <p:cNvPr id="89" name="Google Shape;89;p14"/>
          <p:cNvSpPr/>
          <p:nvPr/>
        </p:nvSpPr>
        <p:spPr>
          <a:xfrm>
            <a:off x="24969443" y="3026259"/>
            <a:ext cx="3730500" cy="644700"/>
          </a:xfrm>
          <a:prstGeom prst="rect">
            <a:avLst/>
          </a:prstGeom>
          <a:noFill/>
          <a:ln>
            <a:noFill/>
          </a:ln>
        </p:spPr>
        <p:txBody>
          <a:bodyPr anchorCtr="0" anchor="ctr" bIns="66325" lIns="132700" spcFirstLastPara="1" rIns="132700" wrap="square" tIns="66325">
            <a:noAutofit/>
          </a:bodyPr>
          <a:lstStyle/>
          <a:p>
            <a:pPr indent="0" lvl="0" marL="0" marR="0" rtl="0" algn="l">
              <a:lnSpc>
                <a:spcPct val="100000"/>
              </a:lnSpc>
              <a:spcBef>
                <a:spcPts val="0"/>
              </a:spcBef>
              <a:spcAft>
                <a:spcPts val="0"/>
              </a:spcAft>
              <a:buClr>
                <a:srgbClr val="000000"/>
              </a:buClr>
              <a:buSzPts val="4100"/>
              <a:buFont typeface="Arial"/>
              <a:buNone/>
            </a:pPr>
            <a:r>
              <a:rPr b="1" lang="en-US" sz="4100">
                <a:solidFill>
                  <a:srgbClr val="FF9608"/>
                </a:solidFill>
              </a:rPr>
              <a:t>Results</a:t>
            </a:r>
            <a:endParaRPr b="0" i="0" sz="4100" u="none" cap="none" strike="noStrike">
              <a:solidFill>
                <a:srgbClr val="FF9608"/>
              </a:solidFill>
              <a:latin typeface="Arial"/>
              <a:ea typeface="Arial"/>
              <a:cs typeface="Arial"/>
              <a:sym typeface="Arial"/>
            </a:endParaRPr>
          </a:p>
        </p:txBody>
      </p:sp>
      <p:pic>
        <p:nvPicPr>
          <p:cNvPr id="90" name="Google Shape;90;p14"/>
          <p:cNvPicPr preferRelativeResize="0"/>
          <p:nvPr/>
        </p:nvPicPr>
        <p:blipFill rotWithShape="1">
          <a:blip r:embed="rId12">
            <a:alphaModFix/>
          </a:blip>
          <a:srcRect b="0" l="0" r="3006" t="10881"/>
          <a:stretch/>
        </p:blipFill>
        <p:spPr>
          <a:xfrm>
            <a:off x="8992145" y="9406976"/>
            <a:ext cx="5652779" cy="3278751"/>
          </a:xfrm>
          <a:prstGeom prst="rect">
            <a:avLst/>
          </a:prstGeom>
          <a:noFill/>
          <a:ln>
            <a:noFill/>
          </a:ln>
        </p:spPr>
      </p:pic>
      <p:pic>
        <p:nvPicPr>
          <p:cNvPr id="91" name="Google Shape;91;p14"/>
          <p:cNvPicPr preferRelativeResize="0"/>
          <p:nvPr/>
        </p:nvPicPr>
        <p:blipFill rotWithShape="1">
          <a:blip r:embed="rId13">
            <a:alphaModFix/>
          </a:blip>
          <a:srcRect b="19739" l="0" r="21996" t="8374"/>
          <a:stretch/>
        </p:blipFill>
        <p:spPr>
          <a:xfrm>
            <a:off x="15791686" y="9475200"/>
            <a:ext cx="4104245" cy="3186483"/>
          </a:xfrm>
          <a:prstGeom prst="rect">
            <a:avLst/>
          </a:prstGeom>
          <a:noFill/>
          <a:ln>
            <a:noFill/>
          </a:ln>
        </p:spPr>
      </p:pic>
      <p:pic>
        <p:nvPicPr>
          <p:cNvPr id="92" name="Google Shape;92;p14"/>
          <p:cNvPicPr preferRelativeResize="0"/>
          <p:nvPr/>
        </p:nvPicPr>
        <p:blipFill rotWithShape="1">
          <a:blip r:embed="rId14">
            <a:alphaModFix/>
          </a:blip>
          <a:srcRect b="10772" l="0" r="0" t="7800"/>
          <a:stretch/>
        </p:blipFill>
        <p:spPr>
          <a:xfrm>
            <a:off x="20017775" y="9453475"/>
            <a:ext cx="4221898" cy="3213309"/>
          </a:xfrm>
          <a:prstGeom prst="rect">
            <a:avLst/>
          </a:prstGeom>
          <a:noFill/>
          <a:ln>
            <a:noFill/>
          </a:ln>
        </p:spPr>
      </p:pic>
      <p:pic>
        <p:nvPicPr>
          <p:cNvPr id="93" name="Google Shape;93;p14"/>
          <p:cNvPicPr preferRelativeResize="0"/>
          <p:nvPr/>
        </p:nvPicPr>
        <p:blipFill rotWithShape="1">
          <a:blip r:embed="rId15">
            <a:alphaModFix/>
          </a:blip>
          <a:srcRect b="0" l="0" r="2619" t="0"/>
          <a:stretch/>
        </p:blipFill>
        <p:spPr>
          <a:xfrm>
            <a:off x="24947100" y="6332046"/>
            <a:ext cx="6751906" cy="4697295"/>
          </a:xfrm>
          <a:prstGeom prst="rect">
            <a:avLst/>
          </a:prstGeom>
          <a:noFill/>
          <a:ln>
            <a:noFill/>
          </a:ln>
        </p:spPr>
      </p:pic>
      <p:pic>
        <p:nvPicPr>
          <p:cNvPr id="94" name="Google Shape;94;p14"/>
          <p:cNvPicPr preferRelativeResize="0"/>
          <p:nvPr/>
        </p:nvPicPr>
        <p:blipFill rotWithShape="1">
          <a:blip r:embed="rId16">
            <a:alphaModFix/>
          </a:blip>
          <a:srcRect b="0" l="0" r="2381" t="0"/>
          <a:stretch/>
        </p:blipFill>
        <p:spPr>
          <a:xfrm>
            <a:off x="24935809" y="11161553"/>
            <a:ext cx="6751907" cy="4120448"/>
          </a:xfrm>
          <a:prstGeom prst="rect">
            <a:avLst/>
          </a:prstGeom>
          <a:noFill/>
          <a:ln>
            <a:noFill/>
          </a:ln>
        </p:spPr>
      </p:pic>
      <p:sp>
        <p:nvSpPr>
          <p:cNvPr id="95" name="Google Shape;95;p14"/>
          <p:cNvSpPr txBox="1"/>
          <p:nvPr/>
        </p:nvSpPr>
        <p:spPr>
          <a:xfrm>
            <a:off x="25178318" y="15400235"/>
            <a:ext cx="7530900" cy="1542900"/>
          </a:xfrm>
          <a:prstGeom prst="rect">
            <a:avLst/>
          </a:prstGeom>
          <a:noFill/>
          <a:ln>
            <a:noFill/>
          </a:ln>
        </p:spPr>
        <p:txBody>
          <a:bodyPr anchorCtr="0" anchor="t" bIns="33150" lIns="66325" spcFirstLastPara="1" rIns="66325" wrap="square" tIns="33150">
            <a:noAutofit/>
          </a:bodyPr>
          <a:lstStyle/>
          <a:p>
            <a:pPr indent="0" lvl="0" marL="0" marR="0" rtl="0" algn="l">
              <a:lnSpc>
                <a:spcPct val="100000"/>
              </a:lnSpc>
              <a:spcBef>
                <a:spcPts val="0"/>
              </a:spcBef>
              <a:spcAft>
                <a:spcPts val="0"/>
              </a:spcAft>
              <a:buNone/>
            </a:pPr>
            <a:r>
              <a:rPr lang="en-US" sz="2600">
                <a:solidFill>
                  <a:schemeClr val="dk1"/>
                </a:solidFill>
              </a:rPr>
              <a:t>All participants completed the task with redesigned version and the average task completion time reduced from 6 to 5 minutes.</a:t>
            </a:r>
            <a:endParaRPr sz="2600">
              <a:solidFill>
                <a:schemeClr val="dk1"/>
              </a:solidFill>
            </a:endParaRPr>
          </a:p>
        </p:txBody>
      </p:sp>
      <p:sp>
        <p:nvSpPr>
          <p:cNvPr id="96" name="Google Shape;96;p14"/>
          <p:cNvSpPr/>
          <p:nvPr/>
        </p:nvSpPr>
        <p:spPr>
          <a:xfrm>
            <a:off x="8991850" y="9425500"/>
            <a:ext cx="5652900" cy="219300"/>
          </a:xfrm>
          <a:prstGeom prst="rect">
            <a:avLst/>
          </a:prstGeom>
          <a:noFill/>
          <a:ln cap="flat" cmpd="sng" w="19050">
            <a:solidFill>
              <a:srgbClr val="FF0000"/>
            </a:solidFill>
            <a:prstDash val="solid"/>
            <a:round/>
            <a:headEnd len="sm" w="sm" type="none"/>
            <a:tailEnd len="sm" w="sm" type="none"/>
          </a:ln>
        </p:spPr>
        <p:txBody>
          <a:bodyPr anchorCtr="0" anchor="ctr" bIns="142750" lIns="142750" spcFirstLastPara="1" rIns="142750" wrap="square" tIns="142750">
            <a:noAutofit/>
          </a:bodyPr>
          <a:lstStyle/>
          <a:p>
            <a:pPr indent="0" lvl="0" marL="0" rtl="0" algn="l">
              <a:spcBef>
                <a:spcPts val="0"/>
              </a:spcBef>
              <a:spcAft>
                <a:spcPts val="0"/>
              </a:spcAft>
              <a:buNone/>
            </a:pPr>
            <a:r>
              <a:t/>
            </a:r>
            <a:endParaRPr/>
          </a:p>
        </p:txBody>
      </p:sp>
      <p:sp>
        <p:nvSpPr>
          <p:cNvPr id="97" name="Google Shape;97;p14"/>
          <p:cNvSpPr/>
          <p:nvPr/>
        </p:nvSpPr>
        <p:spPr>
          <a:xfrm>
            <a:off x="16678964" y="9482859"/>
            <a:ext cx="3109500" cy="219300"/>
          </a:xfrm>
          <a:prstGeom prst="rect">
            <a:avLst/>
          </a:prstGeom>
          <a:noFill/>
          <a:ln cap="flat" cmpd="sng" w="19050">
            <a:solidFill>
              <a:srgbClr val="FF0000"/>
            </a:solidFill>
            <a:prstDash val="solid"/>
            <a:round/>
            <a:headEnd len="sm" w="sm" type="none"/>
            <a:tailEnd len="sm" w="sm" type="none"/>
          </a:ln>
        </p:spPr>
        <p:txBody>
          <a:bodyPr anchorCtr="0" anchor="ctr" bIns="142750" lIns="142750" spcFirstLastPara="1" rIns="142750" wrap="square" tIns="142750">
            <a:noAutofit/>
          </a:bodyPr>
          <a:lstStyle/>
          <a:p>
            <a:pPr indent="0" lvl="0" marL="0" rtl="0" algn="l">
              <a:spcBef>
                <a:spcPts val="0"/>
              </a:spcBef>
              <a:spcAft>
                <a:spcPts val="0"/>
              </a:spcAft>
              <a:buNone/>
            </a:pPr>
            <a:r>
              <a:t/>
            </a:r>
            <a:endParaRPr/>
          </a:p>
        </p:txBody>
      </p:sp>
      <p:sp>
        <p:nvSpPr>
          <p:cNvPr id="98" name="Google Shape;98;p14"/>
          <p:cNvSpPr/>
          <p:nvPr/>
        </p:nvSpPr>
        <p:spPr>
          <a:xfrm>
            <a:off x="23547875" y="12404225"/>
            <a:ext cx="691800" cy="186000"/>
          </a:xfrm>
          <a:prstGeom prst="rect">
            <a:avLst/>
          </a:prstGeom>
          <a:noFill/>
          <a:ln cap="flat" cmpd="sng" w="19050">
            <a:solidFill>
              <a:srgbClr val="FF0000"/>
            </a:solidFill>
            <a:prstDash val="solid"/>
            <a:round/>
            <a:headEnd len="sm" w="sm" type="none"/>
            <a:tailEnd len="sm" w="sm" type="none"/>
          </a:ln>
        </p:spPr>
        <p:txBody>
          <a:bodyPr anchorCtr="0" anchor="ctr" bIns="142750" lIns="142750" spcFirstLastPara="1" rIns="142750" wrap="square" tIns="142750">
            <a:noAutofit/>
          </a:bodyPr>
          <a:lstStyle/>
          <a:p>
            <a:pPr indent="0" lvl="0" marL="0" rtl="0" algn="l">
              <a:spcBef>
                <a:spcPts val="0"/>
              </a:spcBef>
              <a:spcAft>
                <a:spcPts val="0"/>
              </a:spcAft>
              <a:buNone/>
            </a:pPr>
            <a:r>
              <a:t/>
            </a:r>
            <a:endParaRPr/>
          </a:p>
        </p:txBody>
      </p:sp>
      <p:pic>
        <p:nvPicPr>
          <p:cNvPr id="99" name="Google Shape;99;p14"/>
          <p:cNvPicPr preferRelativeResize="0"/>
          <p:nvPr/>
        </p:nvPicPr>
        <p:blipFill>
          <a:blip r:embed="rId17">
            <a:alphaModFix/>
          </a:blip>
          <a:stretch>
            <a:fillRect/>
          </a:stretch>
        </p:blipFill>
        <p:spPr>
          <a:xfrm>
            <a:off x="9040744" y="13938988"/>
            <a:ext cx="5603788" cy="2674128"/>
          </a:xfrm>
          <a:prstGeom prst="rect">
            <a:avLst/>
          </a:prstGeom>
          <a:noFill/>
          <a:ln>
            <a:noFill/>
          </a:ln>
        </p:spPr>
      </p:pic>
      <p:pic>
        <p:nvPicPr>
          <p:cNvPr id="100" name="Google Shape;100;p14"/>
          <p:cNvPicPr preferRelativeResize="0"/>
          <p:nvPr/>
        </p:nvPicPr>
        <p:blipFill rotWithShape="1">
          <a:blip r:embed="rId5">
            <a:alphaModFix/>
          </a:blip>
          <a:srcRect b="0" l="0" r="0" t="0"/>
          <a:stretch/>
        </p:blipFill>
        <p:spPr>
          <a:xfrm flipH="1">
            <a:off x="15811449" y="14872835"/>
            <a:ext cx="467506" cy="467506"/>
          </a:xfrm>
          <a:prstGeom prst="rect">
            <a:avLst/>
          </a:prstGeom>
          <a:noFill/>
          <a:ln>
            <a:noFill/>
          </a:ln>
        </p:spPr>
      </p:pic>
      <p:pic>
        <p:nvPicPr>
          <p:cNvPr id="101" name="Google Shape;101;p14"/>
          <p:cNvPicPr preferRelativeResize="0"/>
          <p:nvPr/>
        </p:nvPicPr>
        <p:blipFill>
          <a:blip r:embed="rId18">
            <a:alphaModFix/>
          </a:blip>
          <a:stretch>
            <a:fillRect/>
          </a:stretch>
        </p:blipFill>
        <p:spPr>
          <a:xfrm>
            <a:off x="17331627" y="13873128"/>
            <a:ext cx="6046714" cy="2674129"/>
          </a:xfrm>
          <a:prstGeom prst="rect">
            <a:avLst/>
          </a:prstGeom>
          <a:noFill/>
          <a:ln>
            <a:noFill/>
          </a:ln>
        </p:spPr>
      </p:pic>
      <p:pic>
        <p:nvPicPr>
          <p:cNvPr id="102" name="Google Shape;102;p14"/>
          <p:cNvPicPr preferRelativeResize="0"/>
          <p:nvPr/>
        </p:nvPicPr>
        <p:blipFill rotWithShape="1">
          <a:blip r:embed="rId5">
            <a:alphaModFix/>
          </a:blip>
          <a:srcRect b="0" l="0" r="0" t="0"/>
          <a:stretch/>
        </p:blipFill>
        <p:spPr>
          <a:xfrm flipH="1">
            <a:off x="15811449" y="19492465"/>
            <a:ext cx="467506" cy="467506"/>
          </a:xfrm>
          <a:prstGeom prst="rect">
            <a:avLst/>
          </a:prstGeom>
          <a:noFill/>
          <a:ln>
            <a:noFill/>
          </a:ln>
        </p:spPr>
      </p:pic>
      <p:pic>
        <p:nvPicPr>
          <p:cNvPr id="103" name="Google Shape;103;p14"/>
          <p:cNvPicPr preferRelativeResize="0"/>
          <p:nvPr/>
        </p:nvPicPr>
        <p:blipFill rotWithShape="1">
          <a:blip r:embed="rId3">
            <a:alphaModFix/>
          </a:blip>
          <a:srcRect b="6156" l="0" r="6603" t="0"/>
          <a:stretch/>
        </p:blipFill>
        <p:spPr>
          <a:xfrm>
            <a:off x="224264" y="3691588"/>
            <a:ext cx="7973839" cy="63494"/>
          </a:xfrm>
          <a:prstGeom prst="rect">
            <a:avLst/>
          </a:prstGeom>
          <a:solidFill>
            <a:schemeClr val="dk1"/>
          </a:solidFill>
          <a:ln cap="flat" cmpd="sng" w="9525">
            <a:solidFill>
              <a:srgbClr val="000000"/>
            </a:solidFill>
            <a:prstDash val="solid"/>
            <a:round/>
            <a:headEnd len="sm" w="sm" type="none"/>
            <a:tailEnd len="sm" w="sm" type="none"/>
          </a:ln>
        </p:spPr>
      </p:pic>
      <p:pic>
        <p:nvPicPr>
          <p:cNvPr id="104" name="Google Shape;104;p14"/>
          <p:cNvPicPr preferRelativeResize="0"/>
          <p:nvPr/>
        </p:nvPicPr>
        <p:blipFill rotWithShape="1">
          <a:blip r:embed="rId3">
            <a:alphaModFix/>
          </a:blip>
          <a:srcRect b="6156" l="0" r="6603" t="0"/>
          <a:stretch/>
        </p:blipFill>
        <p:spPr>
          <a:xfrm>
            <a:off x="224264" y="7931894"/>
            <a:ext cx="7973839" cy="63494"/>
          </a:xfrm>
          <a:prstGeom prst="rect">
            <a:avLst/>
          </a:prstGeom>
          <a:solidFill>
            <a:schemeClr val="dk1"/>
          </a:solidFill>
          <a:ln cap="flat" cmpd="sng" w="9525">
            <a:solidFill>
              <a:srgbClr val="000000"/>
            </a:solidFill>
            <a:prstDash val="solid"/>
            <a:round/>
            <a:headEnd len="sm" w="sm" type="none"/>
            <a:tailEnd len="sm" w="sm" type="none"/>
          </a:ln>
        </p:spPr>
      </p:pic>
      <p:pic>
        <p:nvPicPr>
          <p:cNvPr id="105" name="Google Shape;105;p14"/>
          <p:cNvPicPr preferRelativeResize="0"/>
          <p:nvPr/>
        </p:nvPicPr>
        <p:blipFill rotWithShape="1">
          <a:blip r:embed="rId3">
            <a:alphaModFix/>
          </a:blip>
          <a:srcRect b="6156" l="0" r="6603" t="0"/>
          <a:stretch/>
        </p:blipFill>
        <p:spPr>
          <a:xfrm>
            <a:off x="224264" y="17246224"/>
            <a:ext cx="7973839" cy="63494"/>
          </a:xfrm>
          <a:prstGeom prst="rect">
            <a:avLst/>
          </a:prstGeom>
          <a:solidFill>
            <a:schemeClr val="dk1"/>
          </a:solidFill>
          <a:ln cap="flat" cmpd="sng" w="9525">
            <a:solidFill>
              <a:srgbClr val="000000"/>
            </a:solidFill>
            <a:prstDash val="solid"/>
            <a:round/>
            <a:headEnd len="sm" w="sm" type="none"/>
            <a:tailEnd len="sm" w="sm" type="none"/>
          </a:ln>
        </p:spPr>
      </p:pic>
      <p:pic>
        <p:nvPicPr>
          <p:cNvPr id="106" name="Google Shape;106;p14"/>
          <p:cNvPicPr preferRelativeResize="0"/>
          <p:nvPr/>
        </p:nvPicPr>
        <p:blipFill rotWithShape="1">
          <a:blip r:embed="rId3">
            <a:alphaModFix/>
          </a:blip>
          <a:srcRect b="6156" l="0" r="6603" t="0"/>
          <a:stretch/>
        </p:blipFill>
        <p:spPr>
          <a:xfrm>
            <a:off x="25053627" y="3691588"/>
            <a:ext cx="7459200" cy="63494"/>
          </a:xfrm>
          <a:prstGeom prst="rect">
            <a:avLst/>
          </a:prstGeom>
          <a:solidFill>
            <a:schemeClr val="dk1"/>
          </a:solidFill>
          <a:ln cap="flat" cmpd="sng" w="9525">
            <a:solidFill>
              <a:srgbClr val="000000"/>
            </a:solidFill>
            <a:prstDash val="solid"/>
            <a:round/>
            <a:headEnd len="sm" w="sm" type="none"/>
            <a:tailEnd len="sm" w="sm" type="none"/>
          </a:ln>
        </p:spPr>
      </p:pic>
      <p:pic>
        <p:nvPicPr>
          <p:cNvPr id="107" name="Google Shape;107;p14"/>
          <p:cNvPicPr preferRelativeResize="0"/>
          <p:nvPr/>
        </p:nvPicPr>
        <p:blipFill rotWithShape="1">
          <a:blip r:embed="rId3">
            <a:alphaModFix/>
          </a:blip>
          <a:srcRect b="6156" l="0" r="6603" t="0"/>
          <a:stretch/>
        </p:blipFill>
        <p:spPr>
          <a:xfrm>
            <a:off x="25053627" y="17707906"/>
            <a:ext cx="7459200" cy="63494"/>
          </a:xfrm>
          <a:prstGeom prst="rect">
            <a:avLst/>
          </a:prstGeom>
          <a:solidFill>
            <a:schemeClr val="dk1"/>
          </a:solidFill>
          <a:ln cap="flat" cmpd="sng" w="9525">
            <a:solidFill>
              <a:srgbClr val="000000"/>
            </a:solidFill>
            <a:prstDash val="solid"/>
            <a:round/>
            <a:headEnd len="sm" w="sm" type="none"/>
            <a:tailEnd len="sm" w="sm" type="none"/>
          </a:ln>
        </p:spPr>
      </p:pic>
      <p:pic>
        <p:nvPicPr>
          <p:cNvPr id="108" name="Google Shape;108;p14"/>
          <p:cNvPicPr preferRelativeResize="0"/>
          <p:nvPr/>
        </p:nvPicPr>
        <p:blipFill>
          <a:blip r:embed="rId19">
            <a:alphaModFix/>
          </a:blip>
          <a:stretch>
            <a:fillRect/>
          </a:stretch>
        </p:blipFill>
        <p:spPr>
          <a:xfrm>
            <a:off x="9040750" y="13883050"/>
            <a:ext cx="5984026" cy="2855572"/>
          </a:xfrm>
          <a:prstGeom prst="rect">
            <a:avLst/>
          </a:prstGeom>
          <a:noFill/>
          <a:ln>
            <a:noFill/>
          </a:ln>
        </p:spPr>
      </p:pic>
      <p:pic>
        <p:nvPicPr>
          <p:cNvPr id="109" name="Google Shape;109;p14"/>
          <p:cNvPicPr preferRelativeResize="0"/>
          <p:nvPr/>
        </p:nvPicPr>
        <p:blipFill>
          <a:blip r:embed="rId20">
            <a:alphaModFix/>
          </a:blip>
          <a:stretch>
            <a:fillRect/>
          </a:stretch>
        </p:blipFill>
        <p:spPr>
          <a:xfrm>
            <a:off x="17240400" y="13856550"/>
            <a:ext cx="6035199" cy="2880361"/>
          </a:xfrm>
          <a:prstGeom prst="rect">
            <a:avLst/>
          </a:prstGeom>
          <a:noFill/>
          <a:ln>
            <a:noFill/>
          </a:ln>
        </p:spPr>
      </p:pic>
      <p:sp>
        <p:nvSpPr>
          <p:cNvPr id="110" name="Google Shape;110;p14"/>
          <p:cNvSpPr txBox="1"/>
          <p:nvPr/>
        </p:nvSpPr>
        <p:spPr>
          <a:xfrm>
            <a:off x="17254105" y="18471776"/>
            <a:ext cx="1464900" cy="2292900"/>
          </a:xfrm>
          <a:prstGeom prst="rect">
            <a:avLst/>
          </a:prstGeom>
          <a:noFill/>
          <a:ln>
            <a:noFill/>
          </a:ln>
        </p:spPr>
        <p:txBody>
          <a:bodyPr anchorCtr="0" anchor="t" bIns="142750" lIns="142750" spcFirstLastPara="1" rIns="142750" wrap="square" tIns="142750">
            <a:noAutofit/>
          </a:bodyPr>
          <a:lstStyle/>
          <a:p>
            <a:pPr indent="0" lvl="0" marL="0" rtl="0" algn="l">
              <a:spcBef>
                <a:spcPts val="0"/>
              </a:spcBef>
              <a:spcAft>
                <a:spcPts val="0"/>
              </a:spcAft>
              <a:buNone/>
            </a:pPr>
            <a:r>
              <a:t/>
            </a:r>
            <a:endParaRPr sz="2200"/>
          </a:p>
        </p:txBody>
      </p:sp>
      <p:pic>
        <p:nvPicPr>
          <p:cNvPr id="111" name="Google Shape;111;p14"/>
          <p:cNvPicPr preferRelativeResize="0"/>
          <p:nvPr/>
        </p:nvPicPr>
        <p:blipFill>
          <a:blip r:embed="rId21">
            <a:alphaModFix/>
          </a:blip>
          <a:stretch>
            <a:fillRect/>
          </a:stretch>
        </p:blipFill>
        <p:spPr>
          <a:xfrm>
            <a:off x="17240400" y="17938550"/>
            <a:ext cx="5980176" cy="2926080"/>
          </a:xfrm>
          <a:prstGeom prst="rect">
            <a:avLst/>
          </a:prstGeom>
          <a:noFill/>
          <a:ln>
            <a:noFill/>
          </a:ln>
        </p:spPr>
      </p:pic>
      <p:sp>
        <p:nvSpPr>
          <p:cNvPr id="112" name="Google Shape;112;p14"/>
          <p:cNvSpPr/>
          <p:nvPr/>
        </p:nvSpPr>
        <p:spPr>
          <a:xfrm>
            <a:off x="17254100" y="18745200"/>
            <a:ext cx="1243500" cy="2119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17254100" y="17938175"/>
            <a:ext cx="5980200" cy="73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14"/>
          <p:cNvPicPr preferRelativeResize="0"/>
          <p:nvPr/>
        </p:nvPicPr>
        <p:blipFill rotWithShape="1">
          <a:blip r:embed="rId22">
            <a:alphaModFix/>
          </a:blip>
          <a:srcRect b="31091" l="0" r="4351" t="0"/>
          <a:stretch/>
        </p:blipFill>
        <p:spPr>
          <a:xfrm>
            <a:off x="8946013" y="17935945"/>
            <a:ext cx="5980176" cy="29260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